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81"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93" r:id="rId20"/>
    <p:sldId id="291" r:id="rId21"/>
    <p:sldId id="292" r:id="rId22"/>
    <p:sldId id="294" r:id="rId23"/>
    <p:sldId id="295" r:id="rId24"/>
    <p:sldId id="275" r:id="rId25"/>
    <p:sldId id="276" r:id="rId26"/>
    <p:sldId id="273" r:id="rId27"/>
    <p:sldId id="282" r:id="rId28"/>
    <p:sldId id="284" r:id="rId29"/>
    <p:sldId id="285" r:id="rId30"/>
    <p:sldId id="286" r:id="rId31"/>
    <p:sldId id="287" r:id="rId32"/>
    <p:sldId id="288" r:id="rId33"/>
    <p:sldId id="289" r:id="rId34"/>
    <p:sldId id="290" r:id="rId35"/>
    <p:sldId id="274" r:id="rId36"/>
    <p:sldId id="277" r:id="rId37"/>
    <p:sldId id="283" r:id="rId38"/>
    <p:sldId id="278" r:id="rId39"/>
    <p:sldId id="279" r:id="rId40"/>
    <p:sldId id="280"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8A8A8A"/>
    <a:srgbClr val="C00000"/>
    <a:srgbClr val="548235"/>
    <a:srgbClr val="FFC000"/>
    <a:srgbClr val="843C0C"/>
    <a:srgbClr val="3B4B54"/>
    <a:srgbClr val="E6AF00"/>
    <a:srgbClr val="7C06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p:scale>
          <a:sx n="75" d="100"/>
          <a:sy n="75" d="100"/>
        </p:scale>
        <p:origin x="51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570722-65BF-4E18-A38E-AB783CD690F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E40B37-ED4F-4BA8-BDCF-9F90BBFA030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03A22B5-A627-499B-B5AE-BFAC8714E20F}"/>
              </a:ext>
            </a:extLst>
          </p:cNvPr>
          <p:cNvSpPr>
            <a:spLocks noGrp="1"/>
          </p:cNvSpPr>
          <p:nvPr>
            <p:ph type="dt" sz="half" idx="10"/>
          </p:nvPr>
        </p:nvSpPr>
        <p:spPr/>
        <p:txBody>
          <a:bodyPr/>
          <a:lstStyle/>
          <a:p>
            <a:fld id="{C21C364B-62EF-4D80-831D-184D28CFAE85}" type="datetimeFigureOut">
              <a:rPr lang="en-US" smtClean="0"/>
              <a:t>9/8/2025</a:t>
            </a:fld>
            <a:endParaRPr lang="en-US"/>
          </a:p>
        </p:txBody>
      </p:sp>
      <p:sp>
        <p:nvSpPr>
          <p:cNvPr id="5" name="Footer Placeholder 4">
            <a:extLst>
              <a:ext uri="{FF2B5EF4-FFF2-40B4-BE49-F238E27FC236}">
                <a16:creationId xmlns:a16="http://schemas.microsoft.com/office/drawing/2014/main" id="{699709B5-5F51-46DC-8391-A3C6C88E80D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3A184E2-6FAC-450B-B2B9-65987F3D3CA6}"/>
              </a:ext>
            </a:extLst>
          </p:cNvPr>
          <p:cNvSpPr>
            <a:spLocks noGrp="1"/>
          </p:cNvSpPr>
          <p:nvPr>
            <p:ph type="sldNum" sz="quarter" idx="12"/>
          </p:nvPr>
        </p:nvSpPr>
        <p:spPr/>
        <p:txBody>
          <a:bodyPr/>
          <a:lstStyle/>
          <a:p>
            <a:fld id="{A32407CE-485B-424B-AF3F-4558CA6A5436}" type="slidenum">
              <a:rPr lang="en-US" smtClean="0"/>
              <a:t>‹#›</a:t>
            </a:fld>
            <a:endParaRPr lang="en-US"/>
          </a:p>
        </p:txBody>
      </p:sp>
    </p:spTree>
    <p:extLst>
      <p:ext uri="{BB962C8B-B14F-4D97-AF65-F5344CB8AC3E}">
        <p14:creationId xmlns:p14="http://schemas.microsoft.com/office/powerpoint/2010/main" val="219317500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3176C0-6103-4A91-9F4D-CEE92FE1202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EFD6D73-9A1B-4C21-97DC-E3B2F2CEAB12}"/>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20ABC8-831B-41BF-AE05-F56313A713DC}"/>
              </a:ext>
            </a:extLst>
          </p:cNvPr>
          <p:cNvSpPr>
            <a:spLocks noGrp="1"/>
          </p:cNvSpPr>
          <p:nvPr>
            <p:ph type="dt" sz="half" idx="10"/>
          </p:nvPr>
        </p:nvSpPr>
        <p:spPr/>
        <p:txBody>
          <a:bodyPr/>
          <a:lstStyle/>
          <a:p>
            <a:fld id="{C21C364B-62EF-4D80-831D-184D28CFAE85}" type="datetimeFigureOut">
              <a:rPr lang="en-US" smtClean="0"/>
              <a:t>9/8/2025</a:t>
            </a:fld>
            <a:endParaRPr lang="en-US"/>
          </a:p>
        </p:txBody>
      </p:sp>
      <p:sp>
        <p:nvSpPr>
          <p:cNvPr id="5" name="Footer Placeholder 4">
            <a:extLst>
              <a:ext uri="{FF2B5EF4-FFF2-40B4-BE49-F238E27FC236}">
                <a16:creationId xmlns:a16="http://schemas.microsoft.com/office/drawing/2014/main" id="{ABC1A7A7-C572-4ABE-81EB-E31403EB38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D5708E-27F9-4C2E-A68B-A2425B4F71C1}"/>
              </a:ext>
            </a:extLst>
          </p:cNvPr>
          <p:cNvSpPr>
            <a:spLocks noGrp="1"/>
          </p:cNvSpPr>
          <p:nvPr>
            <p:ph type="sldNum" sz="quarter" idx="12"/>
          </p:nvPr>
        </p:nvSpPr>
        <p:spPr/>
        <p:txBody>
          <a:bodyPr/>
          <a:lstStyle/>
          <a:p>
            <a:fld id="{A32407CE-485B-424B-AF3F-4558CA6A5436}" type="slidenum">
              <a:rPr lang="en-US" smtClean="0"/>
              <a:t>‹#›</a:t>
            </a:fld>
            <a:endParaRPr lang="en-US"/>
          </a:p>
        </p:txBody>
      </p:sp>
    </p:spTree>
    <p:extLst>
      <p:ext uri="{BB962C8B-B14F-4D97-AF65-F5344CB8AC3E}">
        <p14:creationId xmlns:p14="http://schemas.microsoft.com/office/powerpoint/2010/main" val="37576645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5D2E64A-A420-4876-9587-43C2E2392C34}"/>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0D09612-2F7B-44A3-A4D8-3E7855AD3B03}"/>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FD53AC-D689-486C-B239-01AB05A3FE05}"/>
              </a:ext>
            </a:extLst>
          </p:cNvPr>
          <p:cNvSpPr>
            <a:spLocks noGrp="1"/>
          </p:cNvSpPr>
          <p:nvPr>
            <p:ph type="dt" sz="half" idx="10"/>
          </p:nvPr>
        </p:nvSpPr>
        <p:spPr/>
        <p:txBody>
          <a:bodyPr/>
          <a:lstStyle/>
          <a:p>
            <a:fld id="{C21C364B-62EF-4D80-831D-184D28CFAE85}" type="datetimeFigureOut">
              <a:rPr lang="en-US" smtClean="0"/>
              <a:t>9/8/2025</a:t>
            </a:fld>
            <a:endParaRPr lang="en-US"/>
          </a:p>
        </p:txBody>
      </p:sp>
      <p:sp>
        <p:nvSpPr>
          <p:cNvPr id="5" name="Footer Placeholder 4">
            <a:extLst>
              <a:ext uri="{FF2B5EF4-FFF2-40B4-BE49-F238E27FC236}">
                <a16:creationId xmlns:a16="http://schemas.microsoft.com/office/drawing/2014/main" id="{81754FAC-3BF7-46BE-8A09-3DB2A753D3E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1B54BB-5624-4CF7-9D40-62E84CEF585F}"/>
              </a:ext>
            </a:extLst>
          </p:cNvPr>
          <p:cNvSpPr>
            <a:spLocks noGrp="1"/>
          </p:cNvSpPr>
          <p:nvPr>
            <p:ph type="sldNum" sz="quarter" idx="12"/>
          </p:nvPr>
        </p:nvSpPr>
        <p:spPr/>
        <p:txBody>
          <a:bodyPr/>
          <a:lstStyle/>
          <a:p>
            <a:fld id="{A32407CE-485B-424B-AF3F-4558CA6A5436}" type="slidenum">
              <a:rPr lang="en-US" smtClean="0"/>
              <a:t>‹#›</a:t>
            </a:fld>
            <a:endParaRPr lang="en-US"/>
          </a:p>
        </p:txBody>
      </p:sp>
    </p:spTree>
    <p:extLst>
      <p:ext uri="{BB962C8B-B14F-4D97-AF65-F5344CB8AC3E}">
        <p14:creationId xmlns:p14="http://schemas.microsoft.com/office/powerpoint/2010/main" val="219020237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DE7A82-4E6A-44B9-8EBF-B7D05F5828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D919DF6-9D50-4A10-9B8D-5391445E0A5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345848-B0B8-40F9-A5D9-9095672347F9}"/>
              </a:ext>
            </a:extLst>
          </p:cNvPr>
          <p:cNvSpPr>
            <a:spLocks noGrp="1"/>
          </p:cNvSpPr>
          <p:nvPr>
            <p:ph type="dt" sz="half" idx="10"/>
          </p:nvPr>
        </p:nvSpPr>
        <p:spPr/>
        <p:txBody>
          <a:bodyPr/>
          <a:lstStyle/>
          <a:p>
            <a:fld id="{C21C364B-62EF-4D80-831D-184D28CFAE85}" type="datetimeFigureOut">
              <a:rPr lang="en-US" smtClean="0"/>
              <a:t>9/8/2025</a:t>
            </a:fld>
            <a:endParaRPr lang="en-US"/>
          </a:p>
        </p:txBody>
      </p:sp>
      <p:sp>
        <p:nvSpPr>
          <p:cNvPr id="5" name="Footer Placeholder 4">
            <a:extLst>
              <a:ext uri="{FF2B5EF4-FFF2-40B4-BE49-F238E27FC236}">
                <a16:creationId xmlns:a16="http://schemas.microsoft.com/office/drawing/2014/main" id="{2EF2FC06-0E3C-45EF-A311-C9140C23DF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C068ED-EB9D-4EA6-AA2A-4F30CC811B09}"/>
              </a:ext>
            </a:extLst>
          </p:cNvPr>
          <p:cNvSpPr>
            <a:spLocks noGrp="1"/>
          </p:cNvSpPr>
          <p:nvPr>
            <p:ph type="sldNum" sz="quarter" idx="12"/>
          </p:nvPr>
        </p:nvSpPr>
        <p:spPr/>
        <p:txBody>
          <a:bodyPr/>
          <a:lstStyle/>
          <a:p>
            <a:fld id="{A32407CE-485B-424B-AF3F-4558CA6A5436}" type="slidenum">
              <a:rPr lang="en-US" smtClean="0"/>
              <a:t>‹#›</a:t>
            </a:fld>
            <a:endParaRPr lang="en-US"/>
          </a:p>
        </p:txBody>
      </p:sp>
    </p:spTree>
    <p:extLst>
      <p:ext uri="{BB962C8B-B14F-4D97-AF65-F5344CB8AC3E}">
        <p14:creationId xmlns:p14="http://schemas.microsoft.com/office/powerpoint/2010/main" val="22037980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CAB540-34B3-416F-937B-EAC3899833C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EBB6015-EEBD-4981-9BA2-D10DC66B439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4495C46-8AF2-48D7-B963-0A3F95D7F6DC}"/>
              </a:ext>
            </a:extLst>
          </p:cNvPr>
          <p:cNvSpPr>
            <a:spLocks noGrp="1"/>
          </p:cNvSpPr>
          <p:nvPr>
            <p:ph type="dt" sz="half" idx="10"/>
          </p:nvPr>
        </p:nvSpPr>
        <p:spPr/>
        <p:txBody>
          <a:bodyPr/>
          <a:lstStyle/>
          <a:p>
            <a:fld id="{C21C364B-62EF-4D80-831D-184D28CFAE85}" type="datetimeFigureOut">
              <a:rPr lang="en-US" smtClean="0"/>
              <a:t>9/8/2025</a:t>
            </a:fld>
            <a:endParaRPr lang="en-US"/>
          </a:p>
        </p:txBody>
      </p:sp>
      <p:sp>
        <p:nvSpPr>
          <p:cNvPr id="5" name="Footer Placeholder 4">
            <a:extLst>
              <a:ext uri="{FF2B5EF4-FFF2-40B4-BE49-F238E27FC236}">
                <a16:creationId xmlns:a16="http://schemas.microsoft.com/office/drawing/2014/main" id="{EE9D1689-6DD8-4B10-A97C-974FDECA8AA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BEB1A5-DA63-4E62-B274-C591DE3052A7}"/>
              </a:ext>
            </a:extLst>
          </p:cNvPr>
          <p:cNvSpPr>
            <a:spLocks noGrp="1"/>
          </p:cNvSpPr>
          <p:nvPr>
            <p:ph type="sldNum" sz="quarter" idx="12"/>
          </p:nvPr>
        </p:nvSpPr>
        <p:spPr/>
        <p:txBody>
          <a:bodyPr/>
          <a:lstStyle/>
          <a:p>
            <a:fld id="{A32407CE-485B-424B-AF3F-4558CA6A5436}" type="slidenum">
              <a:rPr lang="en-US" smtClean="0"/>
              <a:t>‹#›</a:t>
            </a:fld>
            <a:endParaRPr lang="en-US"/>
          </a:p>
        </p:txBody>
      </p:sp>
    </p:spTree>
    <p:extLst>
      <p:ext uri="{BB962C8B-B14F-4D97-AF65-F5344CB8AC3E}">
        <p14:creationId xmlns:p14="http://schemas.microsoft.com/office/powerpoint/2010/main" val="42749334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C38F2A-AB38-4DDA-B0C8-D3ABCEBD880A}"/>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294A2A-5ED5-4E53-B9CE-EF4764AF650F}"/>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6F54270-ACAF-4F67-AAD2-40A4ECD75C58}"/>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37C83B-25F9-4EAD-875B-1503E6F62A33}"/>
              </a:ext>
            </a:extLst>
          </p:cNvPr>
          <p:cNvSpPr>
            <a:spLocks noGrp="1"/>
          </p:cNvSpPr>
          <p:nvPr>
            <p:ph type="dt" sz="half" idx="10"/>
          </p:nvPr>
        </p:nvSpPr>
        <p:spPr/>
        <p:txBody>
          <a:bodyPr/>
          <a:lstStyle/>
          <a:p>
            <a:fld id="{C21C364B-62EF-4D80-831D-184D28CFAE85}" type="datetimeFigureOut">
              <a:rPr lang="en-US" smtClean="0"/>
              <a:t>9/8/2025</a:t>
            </a:fld>
            <a:endParaRPr lang="en-US"/>
          </a:p>
        </p:txBody>
      </p:sp>
      <p:sp>
        <p:nvSpPr>
          <p:cNvPr id="6" name="Footer Placeholder 5">
            <a:extLst>
              <a:ext uri="{FF2B5EF4-FFF2-40B4-BE49-F238E27FC236}">
                <a16:creationId xmlns:a16="http://schemas.microsoft.com/office/drawing/2014/main" id="{FE1144AB-D64C-4E14-BBF0-8FA2C3D974D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0B1B13-BDB6-44AC-B3F0-6E7055364168}"/>
              </a:ext>
            </a:extLst>
          </p:cNvPr>
          <p:cNvSpPr>
            <a:spLocks noGrp="1"/>
          </p:cNvSpPr>
          <p:nvPr>
            <p:ph type="sldNum" sz="quarter" idx="12"/>
          </p:nvPr>
        </p:nvSpPr>
        <p:spPr/>
        <p:txBody>
          <a:bodyPr/>
          <a:lstStyle/>
          <a:p>
            <a:fld id="{A32407CE-485B-424B-AF3F-4558CA6A5436}" type="slidenum">
              <a:rPr lang="en-US" smtClean="0"/>
              <a:t>‹#›</a:t>
            </a:fld>
            <a:endParaRPr lang="en-US"/>
          </a:p>
        </p:txBody>
      </p:sp>
    </p:spTree>
    <p:extLst>
      <p:ext uri="{BB962C8B-B14F-4D97-AF65-F5344CB8AC3E}">
        <p14:creationId xmlns:p14="http://schemas.microsoft.com/office/powerpoint/2010/main" val="132617239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556D6C-C21D-460A-AD7B-27F60FB8504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64957FD-34FE-4E31-AF77-C4FBBDA7BE5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6A35DA9F-7815-45E5-A0B1-A4A19640E1E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082375B-555C-4556-AC60-39AED5FB42D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BD5930D-C3F1-45B7-845A-336FA4248D1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3FA0CDE-09D3-4F76-BFD2-98B51B8E964D}"/>
              </a:ext>
            </a:extLst>
          </p:cNvPr>
          <p:cNvSpPr>
            <a:spLocks noGrp="1"/>
          </p:cNvSpPr>
          <p:nvPr>
            <p:ph type="dt" sz="half" idx="10"/>
          </p:nvPr>
        </p:nvSpPr>
        <p:spPr/>
        <p:txBody>
          <a:bodyPr/>
          <a:lstStyle/>
          <a:p>
            <a:fld id="{C21C364B-62EF-4D80-831D-184D28CFAE85}" type="datetimeFigureOut">
              <a:rPr lang="en-US" smtClean="0"/>
              <a:t>9/8/2025</a:t>
            </a:fld>
            <a:endParaRPr lang="en-US"/>
          </a:p>
        </p:txBody>
      </p:sp>
      <p:sp>
        <p:nvSpPr>
          <p:cNvPr id="8" name="Footer Placeholder 7">
            <a:extLst>
              <a:ext uri="{FF2B5EF4-FFF2-40B4-BE49-F238E27FC236}">
                <a16:creationId xmlns:a16="http://schemas.microsoft.com/office/drawing/2014/main" id="{33C16231-3A74-407F-93BA-6D26508390E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2A6CCCAF-744F-4785-BD01-06D25996B6B5}"/>
              </a:ext>
            </a:extLst>
          </p:cNvPr>
          <p:cNvSpPr>
            <a:spLocks noGrp="1"/>
          </p:cNvSpPr>
          <p:nvPr>
            <p:ph type="sldNum" sz="quarter" idx="12"/>
          </p:nvPr>
        </p:nvSpPr>
        <p:spPr/>
        <p:txBody>
          <a:bodyPr/>
          <a:lstStyle/>
          <a:p>
            <a:fld id="{A32407CE-485B-424B-AF3F-4558CA6A5436}" type="slidenum">
              <a:rPr lang="en-US" smtClean="0"/>
              <a:t>‹#›</a:t>
            </a:fld>
            <a:endParaRPr lang="en-US"/>
          </a:p>
        </p:txBody>
      </p:sp>
    </p:spTree>
    <p:extLst>
      <p:ext uri="{BB962C8B-B14F-4D97-AF65-F5344CB8AC3E}">
        <p14:creationId xmlns:p14="http://schemas.microsoft.com/office/powerpoint/2010/main" val="8644549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133BD0-36C0-406D-9DF6-390C07D8AE1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D33D41D-717F-41E4-94A2-23DE3A415CD8}"/>
              </a:ext>
            </a:extLst>
          </p:cNvPr>
          <p:cNvSpPr>
            <a:spLocks noGrp="1"/>
          </p:cNvSpPr>
          <p:nvPr>
            <p:ph type="dt" sz="half" idx="10"/>
          </p:nvPr>
        </p:nvSpPr>
        <p:spPr/>
        <p:txBody>
          <a:bodyPr/>
          <a:lstStyle/>
          <a:p>
            <a:fld id="{C21C364B-62EF-4D80-831D-184D28CFAE85}" type="datetimeFigureOut">
              <a:rPr lang="en-US" smtClean="0"/>
              <a:t>9/8/2025</a:t>
            </a:fld>
            <a:endParaRPr lang="en-US"/>
          </a:p>
        </p:txBody>
      </p:sp>
      <p:sp>
        <p:nvSpPr>
          <p:cNvPr id="4" name="Footer Placeholder 3">
            <a:extLst>
              <a:ext uri="{FF2B5EF4-FFF2-40B4-BE49-F238E27FC236}">
                <a16:creationId xmlns:a16="http://schemas.microsoft.com/office/drawing/2014/main" id="{A8D5848A-8986-4629-B314-8EDF0A953C5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0ACD2A5-1527-4BB5-9AA1-3B6CE52FF2F3}"/>
              </a:ext>
            </a:extLst>
          </p:cNvPr>
          <p:cNvSpPr>
            <a:spLocks noGrp="1"/>
          </p:cNvSpPr>
          <p:nvPr>
            <p:ph type="sldNum" sz="quarter" idx="12"/>
          </p:nvPr>
        </p:nvSpPr>
        <p:spPr/>
        <p:txBody>
          <a:bodyPr/>
          <a:lstStyle/>
          <a:p>
            <a:fld id="{A32407CE-485B-424B-AF3F-4558CA6A5436}" type="slidenum">
              <a:rPr lang="en-US" smtClean="0"/>
              <a:t>‹#›</a:t>
            </a:fld>
            <a:endParaRPr lang="en-US"/>
          </a:p>
        </p:txBody>
      </p:sp>
    </p:spTree>
    <p:extLst>
      <p:ext uri="{BB962C8B-B14F-4D97-AF65-F5344CB8AC3E}">
        <p14:creationId xmlns:p14="http://schemas.microsoft.com/office/powerpoint/2010/main" val="145217981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ED534D-0B69-4194-8A08-D966CB522A9E}"/>
              </a:ext>
            </a:extLst>
          </p:cNvPr>
          <p:cNvSpPr>
            <a:spLocks noGrp="1"/>
          </p:cNvSpPr>
          <p:nvPr>
            <p:ph type="dt" sz="half" idx="10"/>
          </p:nvPr>
        </p:nvSpPr>
        <p:spPr/>
        <p:txBody>
          <a:bodyPr/>
          <a:lstStyle/>
          <a:p>
            <a:fld id="{C21C364B-62EF-4D80-831D-184D28CFAE85}" type="datetimeFigureOut">
              <a:rPr lang="en-US" smtClean="0"/>
              <a:t>9/8/2025</a:t>
            </a:fld>
            <a:endParaRPr lang="en-US"/>
          </a:p>
        </p:txBody>
      </p:sp>
      <p:sp>
        <p:nvSpPr>
          <p:cNvPr id="3" name="Footer Placeholder 2">
            <a:extLst>
              <a:ext uri="{FF2B5EF4-FFF2-40B4-BE49-F238E27FC236}">
                <a16:creationId xmlns:a16="http://schemas.microsoft.com/office/drawing/2014/main" id="{771B80A1-4CB0-4258-BD9A-77B0AFABAF83}"/>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B8A53FD-8A9D-44DA-B77A-2BDE78F00215}"/>
              </a:ext>
            </a:extLst>
          </p:cNvPr>
          <p:cNvSpPr>
            <a:spLocks noGrp="1"/>
          </p:cNvSpPr>
          <p:nvPr>
            <p:ph type="sldNum" sz="quarter" idx="12"/>
          </p:nvPr>
        </p:nvSpPr>
        <p:spPr/>
        <p:txBody>
          <a:bodyPr/>
          <a:lstStyle/>
          <a:p>
            <a:fld id="{A32407CE-485B-424B-AF3F-4558CA6A5436}" type="slidenum">
              <a:rPr lang="en-US" smtClean="0"/>
              <a:t>‹#›</a:t>
            </a:fld>
            <a:endParaRPr lang="en-US"/>
          </a:p>
        </p:txBody>
      </p:sp>
    </p:spTree>
    <p:extLst>
      <p:ext uri="{BB962C8B-B14F-4D97-AF65-F5344CB8AC3E}">
        <p14:creationId xmlns:p14="http://schemas.microsoft.com/office/powerpoint/2010/main" val="97022484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10EF6F-5E18-4D7A-B791-41BF378D32B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C7B7C24E-D4EC-4FA3-8BE5-1EE3617A5D0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D0E30A4-8854-4B24-B9E9-028DA04023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C9292CF-D614-41D3-B54C-8CCBE5D382C8}"/>
              </a:ext>
            </a:extLst>
          </p:cNvPr>
          <p:cNvSpPr>
            <a:spLocks noGrp="1"/>
          </p:cNvSpPr>
          <p:nvPr>
            <p:ph type="dt" sz="half" idx="10"/>
          </p:nvPr>
        </p:nvSpPr>
        <p:spPr/>
        <p:txBody>
          <a:bodyPr/>
          <a:lstStyle/>
          <a:p>
            <a:fld id="{C21C364B-62EF-4D80-831D-184D28CFAE85}" type="datetimeFigureOut">
              <a:rPr lang="en-US" smtClean="0"/>
              <a:t>9/8/2025</a:t>
            </a:fld>
            <a:endParaRPr lang="en-US"/>
          </a:p>
        </p:txBody>
      </p:sp>
      <p:sp>
        <p:nvSpPr>
          <p:cNvPr id="6" name="Footer Placeholder 5">
            <a:extLst>
              <a:ext uri="{FF2B5EF4-FFF2-40B4-BE49-F238E27FC236}">
                <a16:creationId xmlns:a16="http://schemas.microsoft.com/office/drawing/2014/main" id="{EBB9A708-9635-42B6-9899-3FC500F125E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ECBE7B-4C40-4268-8212-4C9733111FF3}"/>
              </a:ext>
            </a:extLst>
          </p:cNvPr>
          <p:cNvSpPr>
            <a:spLocks noGrp="1"/>
          </p:cNvSpPr>
          <p:nvPr>
            <p:ph type="sldNum" sz="quarter" idx="12"/>
          </p:nvPr>
        </p:nvSpPr>
        <p:spPr/>
        <p:txBody>
          <a:bodyPr/>
          <a:lstStyle/>
          <a:p>
            <a:fld id="{A32407CE-485B-424B-AF3F-4558CA6A5436}" type="slidenum">
              <a:rPr lang="en-US" smtClean="0"/>
              <a:t>‹#›</a:t>
            </a:fld>
            <a:endParaRPr lang="en-US"/>
          </a:p>
        </p:txBody>
      </p:sp>
    </p:spTree>
    <p:extLst>
      <p:ext uri="{BB962C8B-B14F-4D97-AF65-F5344CB8AC3E}">
        <p14:creationId xmlns:p14="http://schemas.microsoft.com/office/powerpoint/2010/main" val="23421715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373F3-6C53-4EB8-8CAC-B6F70CB267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50A5A9B-E03B-499D-B490-D2EC3517FA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8701BB8-69FB-4DCC-8C5F-451B9DF58E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109257B-4639-4283-A39B-0D5AE1286474}"/>
              </a:ext>
            </a:extLst>
          </p:cNvPr>
          <p:cNvSpPr>
            <a:spLocks noGrp="1"/>
          </p:cNvSpPr>
          <p:nvPr>
            <p:ph type="dt" sz="half" idx="10"/>
          </p:nvPr>
        </p:nvSpPr>
        <p:spPr/>
        <p:txBody>
          <a:bodyPr/>
          <a:lstStyle/>
          <a:p>
            <a:fld id="{C21C364B-62EF-4D80-831D-184D28CFAE85}" type="datetimeFigureOut">
              <a:rPr lang="en-US" smtClean="0"/>
              <a:t>9/8/2025</a:t>
            </a:fld>
            <a:endParaRPr lang="en-US"/>
          </a:p>
        </p:txBody>
      </p:sp>
      <p:sp>
        <p:nvSpPr>
          <p:cNvPr id="6" name="Footer Placeholder 5">
            <a:extLst>
              <a:ext uri="{FF2B5EF4-FFF2-40B4-BE49-F238E27FC236}">
                <a16:creationId xmlns:a16="http://schemas.microsoft.com/office/drawing/2014/main" id="{9F2AF3F0-B6F3-4F5C-8BDA-5F751DB41A1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48E18CD-8313-4765-AB1B-85A20D61A191}"/>
              </a:ext>
            </a:extLst>
          </p:cNvPr>
          <p:cNvSpPr>
            <a:spLocks noGrp="1"/>
          </p:cNvSpPr>
          <p:nvPr>
            <p:ph type="sldNum" sz="quarter" idx="12"/>
          </p:nvPr>
        </p:nvSpPr>
        <p:spPr/>
        <p:txBody>
          <a:bodyPr/>
          <a:lstStyle/>
          <a:p>
            <a:fld id="{A32407CE-485B-424B-AF3F-4558CA6A5436}" type="slidenum">
              <a:rPr lang="en-US" smtClean="0"/>
              <a:t>‹#›</a:t>
            </a:fld>
            <a:endParaRPr lang="en-US"/>
          </a:p>
        </p:txBody>
      </p:sp>
    </p:spTree>
    <p:extLst>
      <p:ext uri="{BB962C8B-B14F-4D97-AF65-F5344CB8AC3E}">
        <p14:creationId xmlns:p14="http://schemas.microsoft.com/office/powerpoint/2010/main" val="100455955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7A0D599-3822-403A-9375-3F35068C735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6D80E18-1B0D-4C49-837C-B035980C990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FF4C53-3A8C-4AE3-9249-E82B2A830E9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21C364B-62EF-4D80-831D-184D28CFAE85}" type="datetimeFigureOut">
              <a:rPr lang="en-US" smtClean="0"/>
              <a:t>9/8/2025</a:t>
            </a:fld>
            <a:endParaRPr lang="en-US"/>
          </a:p>
        </p:txBody>
      </p:sp>
      <p:sp>
        <p:nvSpPr>
          <p:cNvPr id="5" name="Footer Placeholder 4">
            <a:extLst>
              <a:ext uri="{FF2B5EF4-FFF2-40B4-BE49-F238E27FC236}">
                <a16:creationId xmlns:a16="http://schemas.microsoft.com/office/drawing/2014/main" id="{D90AD106-F33B-4659-AD35-4342C5F6572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BBA90EB-415C-4694-AE10-BBE0BCF87C2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32407CE-485B-424B-AF3F-4558CA6A5436}" type="slidenum">
              <a:rPr lang="en-US" smtClean="0"/>
              <a:t>‹#›</a:t>
            </a:fld>
            <a:endParaRPr lang="en-US"/>
          </a:p>
        </p:txBody>
      </p:sp>
    </p:spTree>
    <p:extLst>
      <p:ext uri="{BB962C8B-B14F-4D97-AF65-F5344CB8AC3E}">
        <p14:creationId xmlns:p14="http://schemas.microsoft.com/office/powerpoint/2010/main" val="135320858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2.png"/><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13.png"/></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gif"/><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image" Target="../media/image29.gif"/><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6.gif"/><Relationship Id="rId2" Type="http://schemas.openxmlformats.org/officeDocument/2006/relationships/image" Target="../media/image5.gif"/><Relationship Id="rId1" Type="http://schemas.openxmlformats.org/officeDocument/2006/relationships/slideLayout" Target="../slideLayouts/slideLayout1.xml"/><Relationship Id="rId5" Type="http://schemas.openxmlformats.org/officeDocument/2006/relationships/image" Target="../media/image8.gif"/><Relationship Id="rId4" Type="http://schemas.openxmlformats.org/officeDocument/2006/relationships/image" Target="../media/image7.gif"/></Relationships>
</file>

<file path=ppt/slides/_rels/slide40.xml.rels><?xml version="1.0" encoding="UTF-8" standalone="yes"?>
<Relationships xmlns="http://schemas.openxmlformats.org/package/2006/relationships"><Relationship Id="rId3" Type="http://schemas.openxmlformats.org/officeDocument/2006/relationships/image" Target="../media/image31.gif"/><Relationship Id="rId2" Type="http://schemas.openxmlformats.org/officeDocument/2006/relationships/image" Target="../media/image30.gif"/><Relationship Id="rId1" Type="http://schemas.openxmlformats.org/officeDocument/2006/relationships/slideLayout" Target="../slideLayouts/slideLayout1.xml"/><Relationship Id="rId6" Type="http://schemas.openxmlformats.org/officeDocument/2006/relationships/image" Target="../media/image34.gif"/><Relationship Id="rId5" Type="http://schemas.openxmlformats.org/officeDocument/2006/relationships/image" Target="../media/image33.gif"/><Relationship Id="rId4" Type="http://schemas.openxmlformats.org/officeDocument/2006/relationships/image" Target="../media/image32.gi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C2A01-4F07-4B2D-B42A-A6ACB3F788F2}"/>
              </a:ext>
            </a:extLst>
          </p:cNvPr>
          <p:cNvSpPr>
            <a:spLocks noGrp="1"/>
          </p:cNvSpPr>
          <p:nvPr>
            <p:ph type="ctrTitle"/>
          </p:nvPr>
        </p:nvSpPr>
        <p:spPr>
          <a:xfrm>
            <a:off x="1524000" y="663677"/>
            <a:ext cx="9144000" cy="3126505"/>
          </a:xfrm>
        </p:spPr>
        <p:txBody>
          <a:bodyPr>
            <a:normAutofit fontScale="90000"/>
          </a:bodyPr>
          <a:lstStyle/>
          <a:p>
            <a:r>
              <a:rPr lang="en-US" b="1" dirty="0">
                <a:latin typeface="Arial Black" panose="020B0A04020102020204" pitchFamily="34" charset="0"/>
              </a:rPr>
              <a:t>DIFFERENTIATED INSTRUCTION </a:t>
            </a:r>
            <a:br>
              <a:rPr lang="en-US" b="1" dirty="0">
                <a:latin typeface="Arial Black" panose="020B0A04020102020204" pitchFamily="34" charset="0"/>
              </a:rPr>
            </a:br>
            <a:r>
              <a:rPr lang="en-US" b="1" dirty="0">
                <a:latin typeface="Arial Black" panose="020B0A04020102020204" pitchFamily="34" charset="0"/>
              </a:rPr>
              <a:t>AND </a:t>
            </a:r>
            <a:br>
              <a:rPr lang="en-US" b="1" dirty="0">
                <a:latin typeface="Arial Black" panose="020B0A04020102020204" pitchFamily="34" charset="0"/>
              </a:rPr>
            </a:br>
            <a:r>
              <a:rPr lang="en-US" b="1" dirty="0">
                <a:latin typeface="Arial Black" panose="020B0A04020102020204" pitchFamily="34" charset="0"/>
              </a:rPr>
              <a:t>INCLUSIVE EDUCATION</a:t>
            </a:r>
          </a:p>
        </p:txBody>
      </p:sp>
      <p:sp>
        <p:nvSpPr>
          <p:cNvPr id="3" name="Subtitle 2">
            <a:extLst>
              <a:ext uri="{FF2B5EF4-FFF2-40B4-BE49-F238E27FC236}">
                <a16:creationId xmlns:a16="http://schemas.microsoft.com/office/drawing/2014/main" id="{212682B3-ED88-4B4D-ABFE-0050D2F420A9}"/>
              </a:ext>
            </a:extLst>
          </p:cNvPr>
          <p:cNvSpPr>
            <a:spLocks noGrp="1"/>
          </p:cNvSpPr>
          <p:nvPr>
            <p:ph type="subTitle" idx="1"/>
          </p:nvPr>
        </p:nvSpPr>
        <p:spPr>
          <a:xfrm>
            <a:off x="1524000" y="3882257"/>
            <a:ext cx="9144000" cy="866723"/>
          </a:xfrm>
        </p:spPr>
        <p:txBody>
          <a:bodyPr/>
          <a:lstStyle/>
          <a:p>
            <a:r>
              <a:rPr lang="en-US" b="1" dirty="0"/>
              <a:t>BY </a:t>
            </a:r>
            <a:r>
              <a:rPr lang="en-US" b="1" dirty="0" err="1"/>
              <a:t>Ndefo</a:t>
            </a:r>
            <a:r>
              <a:rPr lang="en-US" b="1" dirty="0"/>
              <a:t> Emeka</a:t>
            </a:r>
          </a:p>
        </p:txBody>
      </p:sp>
      <p:sp>
        <p:nvSpPr>
          <p:cNvPr id="4" name="Subtitle 2">
            <a:extLst>
              <a:ext uri="{FF2B5EF4-FFF2-40B4-BE49-F238E27FC236}">
                <a16:creationId xmlns:a16="http://schemas.microsoft.com/office/drawing/2014/main" id="{D5BCEA3D-53CC-4F06-BB55-F795C1DA8AB8}"/>
              </a:ext>
            </a:extLst>
          </p:cNvPr>
          <p:cNvSpPr txBox="1">
            <a:spLocks/>
          </p:cNvSpPr>
          <p:nvPr/>
        </p:nvSpPr>
        <p:spPr>
          <a:xfrm>
            <a:off x="1524000" y="4893649"/>
            <a:ext cx="9144000" cy="54850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t>On 8th September, 2025</a:t>
            </a:r>
          </a:p>
        </p:txBody>
      </p:sp>
      <p:sp>
        <p:nvSpPr>
          <p:cNvPr id="5" name="Subtitle 2">
            <a:extLst>
              <a:ext uri="{FF2B5EF4-FFF2-40B4-BE49-F238E27FC236}">
                <a16:creationId xmlns:a16="http://schemas.microsoft.com/office/drawing/2014/main" id="{5F561523-D04F-4703-8073-071CC159F05B}"/>
              </a:ext>
            </a:extLst>
          </p:cNvPr>
          <p:cNvSpPr txBox="1">
            <a:spLocks/>
          </p:cNvSpPr>
          <p:nvPr/>
        </p:nvSpPr>
        <p:spPr>
          <a:xfrm>
            <a:off x="1524000" y="5586824"/>
            <a:ext cx="9144000" cy="54850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b="1" dirty="0"/>
              <a:t>At Samuel </a:t>
            </a:r>
            <a:r>
              <a:rPr lang="en-US" b="1" dirty="0" err="1"/>
              <a:t>Adegbite</a:t>
            </a:r>
            <a:r>
              <a:rPr lang="en-US" b="1" dirty="0"/>
              <a:t> Anglican College, </a:t>
            </a:r>
            <a:r>
              <a:rPr lang="en-US" b="1" dirty="0" err="1"/>
              <a:t>Idimu</a:t>
            </a:r>
            <a:endParaRPr lang="en-US" b="1" dirty="0"/>
          </a:p>
        </p:txBody>
      </p:sp>
      <p:grpSp>
        <p:nvGrpSpPr>
          <p:cNvPr id="58" name="paginator">
            <a:extLst>
              <a:ext uri="{FF2B5EF4-FFF2-40B4-BE49-F238E27FC236}">
                <a16:creationId xmlns:a16="http://schemas.microsoft.com/office/drawing/2014/main" id="{C023728B-F63F-42B3-8D9B-CB1E6030F73B}"/>
              </a:ext>
            </a:extLst>
          </p:cNvPr>
          <p:cNvGrpSpPr/>
          <p:nvPr/>
        </p:nvGrpSpPr>
        <p:grpSpPr>
          <a:xfrm>
            <a:off x="11190028" y="5179696"/>
            <a:ext cx="3919258" cy="4042600"/>
            <a:chOff x="11190028" y="5179696"/>
            <a:chExt cx="3919258" cy="4042600"/>
          </a:xfrm>
        </p:grpSpPr>
        <p:grpSp>
          <p:nvGrpSpPr>
            <p:cNvPr id="9" name="Group 8">
              <a:extLst>
                <a:ext uri="{FF2B5EF4-FFF2-40B4-BE49-F238E27FC236}">
                  <a16:creationId xmlns:a16="http://schemas.microsoft.com/office/drawing/2014/main" id="{DD7F303D-A0F1-4329-84BA-07758BFD414F}"/>
                </a:ext>
              </a:extLst>
            </p:cNvPr>
            <p:cNvGrpSpPr/>
            <p:nvPr/>
          </p:nvGrpSpPr>
          <p:grpSpPr>
            <a:xfrm rot="7104713">
              <a:off x="11128357" y="5241367"/>
              <a:ext cx="4042600" cy="3919258"/>
              <a:chOff x="8701118" y="2643261"/>
              <a:chExt cx="2715562" cy="2632709"/>
            </a:xfrm>
          </p:grpSpPr>
          <p:sp>
            <p:nvSpPr>
              <p:cNvPr id="10" name="Oval 9">
                <a:extLst>
                  <a:ext uri="{FF2B5EF4-FFF2-40B4-BE49-F238E27FC236}">
                    <a16:creationId xmlns:a16="http://schemas.microsoft.com/office/drawing/2014/main" id="{14108568-9023-48E6-9CE8-2C188D7CE3EB}"/>
                  </a:ext>
                </a:extLst>
              </p:cNvPr>
              <p:cNvSpPr/>
              <p:nvPr/>
            </p:nvSpPr>
            <p:spPr>
              <a:xfrm>
                <a:off x="8701118" y="2643261"/>
                <a:ext cx="2715562" cy="2632709"/>
              </a:xfrm>
              <a:prstGeom prst="ellipse">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ingle1">
                <a:extLst>
                  <a:ext uri="{FF2B5EF4-FFF2-40B4-BE49-F238E27FC236}">
                    <a16:creationId xmlns:a16="http://schemas.microsoft.com/office/drawing/2014/main" id="{2B8D441C-668F-4E19-87B7-49EF7237C6DB}"/>
                  </a:ext>
                </a:extLst>
              </p:cNvPr>
              <p:cNvSpPr/>
              <p:nvPr/>
            </p:nvSpPr>
            <p:spPr>
              <a:xfrm>
                <a:off x="9360131" y="3882257"/>
                <a:ext cx="1307869" cy="1145903"/>
              </a:xfrm>
              <a:prstGeom prst="triangle">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ingle2">
                <a:extLst>
                  <a:ext uri="{FF2B5EF4-FFF2-40B4-BE49-F238E27FC236}">
                    <a16:creationId xmlns:a16="http://schemas.microsoft.com/office/drawing/2014/main" id="{5717F017-D7A8-4AFC-ABC6-5C045BC1FFBD}"/>
                  </a:ext>
                </a:extLst>
              </p:cNvPr>
              <p:cNvSpPr/>
              <p:nvPr/>
            </p:nvSpPr>
            <p:spPr>
              <a:xfrm rot="5740230">
                <a:off x="8855826" y="3327442"/>
                <a:ext cx="1307869" cy="1145903"/>
              </a:xfrm>
              <a:prstGeom prst="triangle">
                <a:avLst/>
              </a:prstGeom>
              <a:solidFill>
                <a:srgbClr val="843C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ingle3">
                <a:extLst>
                  <a:ext uri="{FF2B5EF4-FFF2-40B4-BE49-F238E27FC236}">
                    <a16:creationId xmlns:a16="http://schemas.microsoft.com/office/drawing/2014/main" id="{077AA764-8E5E-48E2-85AA-D0EAB5AE7A1D}"/>
                  </a:ext>
                </a:extLst>
              </p:cNvPr>
              <p:cNvSpPr/>
              <p:nvPr/>
            </p:nvSpPr>
            <p:spPr>
              <a:xfrm rot="11719019">
                <a:off x="9538127" y="2878777"/>
                <a:ext cx="1307869" cy="1145903"/>
              </a:xfrm>
              <a:prstGeom prst="triangle">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ingle4">
                <a:extLst>
                  <a:ext uri="{FF2B5EF4-FFF2-40B4-BE49-F238E27FC236}">
                    <a16:creationId xmlns:a16="http://schemas.microsoft.com/office/drawing/2014/main" id="{D78C8ADC-50A8-4D40-8036-E3CBD9D241BD}"/>
                  </a:ext>
                </a:extLst>
              </p:cNvPr>
              <p:cNvSpPr/>
              <p:nvPr/>
            </p:nvSpPr>
            <p:spPr>
              <a:xfrm rot="16934745">
                <a:off x="9950503" y="3503073"/>
                <a:ext cx="1307869" cy="1145903"/>
              </a:xfrm>
              <a:prstGeom prst="triangle">
                <a:avLst/>
              </a:prstGeom>
              <a:solidFill>
                <a:srgbClr val="54823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ring">
              <a:extLst>
                <a:ext uri="{FF2B5EF4-FFF2-40B4-BE49-F238E27FC236}">
                  <a16:creationId xmlns:a16="http://schemas.microsoft.com/office/drawing/2014/main" id="{A89588C0-83AB-4E93-BD66-E7F0CD966B1E}"/>
                </a:ext>
              </a:extLst>
            </p:cNvPr>
            <p:cNvSpPr/>
            <p:nvPr/>
          </p:nvSpPr>
          <p:spPr>
            <a:xfrm>
              <a:off x="11419459" y="5454837"/>
              <a:ext cx="3481950" cy="348195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7" name="1">
            <a:extLst>
              <a:ext uri="{FF2B5EF4-FFF2-40B4-BE49-F238E27FC236}">
                <a16:creationId xmlns:a16="http://schemas.microsoft.com/office/drawing/2014/main" id="{2DA758FF-D74B-46E3-92DF-7AB4F8F5C6C6}"/>
              </a:ext>
            </a:extLst>
          </p:cNvPr>
          <p:cNvSpPr/>
          <p:nvPr/>
        </p:nvSpPr>
        <p:spPr>
          <a:xfrm>
            <a:off x="11307703" y="5917432"/>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1</a:t>
            </a:r>
          </a:p>
        </p:txBody>
      </p:sp>
      <p:sp>
        <p:nvSpPr>
          <p:cNvPr id="18" name="2">
            <a:extLst>
              <a:ext uri="{FF2B5EF4-FFF2-40B4-BE49-F238E27FC236}">
                <a16:creationId xmlns:a16="http://schemas.microsoft.com/office/drawing/2014/main" id="{2B9484BA-6619-4EE5-B7BF-DE8C703DA893}"/>
              </a:ext>
            </a:extLst>
          </p:cNvPr>
          <p:cNvSpPr/>
          <p:nvPr/>
        </p:nvSpPr>
        <p:spPr>
          <a:xfrm rot="21428337">
            <a:off x="13888500" y="5439887"/>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2</a:t>
            </a:r>
          </a:p>
        </p:txBody>
      </p:sp>
      <p:sp>
        <p:nvSpPr>
          <p:cNvPr id="19" name="3">
            <a:extLst>
              <a:ext uri="{FF2B5EF4-FFF2-40B4-BE49-F238E27FC236}">
                <a16:creationId xmlns:a16="http://schemas.microsoft.com/office/drawing/2014/main" id="{9B685EE7-B72F-4AE3-B3D4-884DB89228E4}"/>
              </a:ext>
            </a:extLst>
          </p:cNvPr>
          <p:cNvSpPr/>
          <p:nvPr/>
        </p:nvSpPr>
        <p:spPr>
          <a:xfrm rot="178223">
            <a:off x="12780071" y="3672516"/>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3</a:t>
            </a:r>
          </a:p>
        </p:txBody>
      </p:sp>
      <p:sp>
        <p:nvSpPr>
          <p:cNvPr id="20" name="4">
            <a:extLst>
              <a:ext uri="{FF2B5EF4-FFF2-40B4-BE49-F238E27FC236}">
                <a16:creationId xmlns:a16="http://schemas.microsoft.com/office/drawing/2014/main" id="{ADE7D352-74E6-4B2F-B754-5A111EF45A33}"/>
              </a:ext>
            </a:extLst>
          </p:cNvPr>
          <p:cNvSpPr/>
          <p:nvPr/>
        </p:nvSpPr>
        <p:spPr>
          <a:xfrm>
            <a:off x="13461193" y="3656153"/>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4</a:t>
            </a:r>
          </a:p>
        </p:txBody>
      </p:sp>
      <p:sp>
        <p:nvSpPr>
          <p:cNvPr id="22" name="5">
            <a:extLst>
              <a:ext uri="{FF2B5EF4-FFF2-40B4-BE49-F238E27FC236}">
                <a16:creationId xmlns:a16="http://schemas.microsoft.com/office/drawing/2014/main" id="{2C71B4C0-E480-4F9E-96E1-DADC85851EDA}"/>
              </a:ext>
            </a:extLst>
          </p:cNvPr>
          <p:cNvSpPr/>
          <p:nvPr/>
        </p:nvSpPr>
        <p:spPr>
          <a:xfrm>
            <a:off x="14180810" y="3656154"/>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5</a:t>
            </a:r>
          </a:p>
        </p:txBody>
      </p:sp>
      <p:sp>
        <p:nvSpPr>
          <p:cNvPr id="23" name="6">
            <a:extLst>
              <a:ext uri="{FF2B5EF4-FFF2-40B4-BE49-F238E27FC236}">
                <a16:creationId xmlns:a16="http://schemas.microsoft.com/office/drawing/2014/main" id="{711E3D12-6081-41D9-96E4-1FEA780D6475}"/>
              </a:ext>
            </a:extLst>
          </p:cNvPr>
          <p:cNvSpPr/>
          <p:nvPr/>
        </p:nvSpPr>
        <p:spPr>
          <a:xfrm>
            <a:off x="14900427" y="3656152"/>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6</a:t>
            </a:r>
          </a:p>
        </p:txBody>
      </p:sp>
    </p:spTree>
    <p:extLst>
      <p:ext uri="{BB962C8B-B14F-4D97-AF65-F5344CB8AC3E}">
        <p14:creationId xmlns:p14="http://schemas.microsoft.com/office/powerpoint/2010/main" val="39489111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C2A01-4F07-4B2D-B42A-A6ACB3F788F2}"/>
              </a:ext>
            </a:extLst>
          </p:cNvPr>
          <p:cNvSpPr>
            <a:spLocks noGrp="1"/>
          </p:cNvSpPr>
          <p:nvPr>
            <p:ph type="ctrTitle"/>
          </p:nvPr>
        </p:nvSpPr>
        <p:spPr>
          <a:xfrm>
            <a:off x="1194619" y="368709"/>
            <a:ext cx="9802761" cy="752168"/>
          </a:xfrm>
        </p:spPr>
        <p:txBody>
          <a:bodyPr>
            <a:normAutofit/>
          </a:bodyPr>
          <a:lstStyle/>
          <a:p>
            <a:r>
              <a:rPr lang="en-US" sz="4000" b="1" dirty="0">
                <a:latin typeface="Arial Black" panose="020B0A04020102020204" pitchFamily="34" charset="0"/>
              </a:rPr>
              <a:t>4 CORE STRATEGIES OF DI</a:t>
            </a:r>
          </a:p>
        </p:txBody>
      </p:sp>
      <p:sp>
        <p:nvSpPr>
          <p:cNvPr id="3" name="Subtitle 2">
            <a:extLst>
              <a:ext uri="{FF2B5EF4-FFF2-40B4-BE49-F238E27FC236}">
                <a16:creationId xmlns:a16="http://schemas.microsoft.com/office/drawing/2014/main" id="{212682B3-ED88-4B4D-ABFE-0050D2F420A9}"/>
              </a:ext>
            </a:extLst>
          </p:cNvPr>
          <p:cNvSpPr>
            <a:spLocks noGrp="1"/>
          </p:cNvSpPr>
          <p:nvPr>
            <p:ph type="subTitle" idx="1"/>
          </p:nvPr>
        </p:nvSpPr>
        <p:spPr>
          <a:xfrm>
            <a:off x="792480" y="1778924"/>
            <a:ext cx="10607040" cy="3624350"/>
          </a:xfrm>
        </p:spPr>
        <p:txBody>
          <a:bodyPr>
            <a:normAutofit/>
          </a:bodyPr>
          <a:lstStyle/>
          <a:p>
            <a:pPr algn="l"/>
            <a:r>
              <a:rPr lang="en-US" sz="3600" b="1" dirty="0"/>
              <a:t>A. Differentiating Content	(What they learn)</a:t>
            </a:r>
          </a:p>
          <a:p>
            <a:pPr algn="l"/>
            <a:r>
              <a:rPr lang="en-US" sz="3600" b="1" dirty="0"/>
              <a:t>B. Differentiating Process	(How they learn)</a:t>
            </a:r>
          </a:p>
          <a:p>
            <a:pPr algn="l"/>
            <a:r>
              <a:rPr lang="en-US" sz="3600" b="1" dirty="0"/>
              <a:t>C. Differentiating Product	(How they show learning)</a:t>
            </a:r>
          </a:p>
          <a:p>
            <a:pPr algn="l"/>
            <a:r>
              <a:rPr lang="en-US" sz="3600" b="1" dirty="0"/>
              <a:t>D. Differentiating Learning Environment</a:t>
            </a:r>
          </a:p>
          <a:p>
            <a:pPr lvl="1" algn="l"/>
            <a:r>
              <a:rPr lang="en-US" sz="3600" b="1" dirty="0"/>
              <a:t>(Where/with whom they learn)</a:t>
            </a:r>
          </a:p>
        </p:txBody>
      </p:sp>
      <p:grpSp>
        <p:nvGrpSpPr>
          <p:cNvPr id="78" name="paginator">
            <a:extLst>
              <a:ext uri="{FF2B5EF4-FFF2-40B4-BE49-F238E27FC236}">
                <a16:creationId xmlns:a16="http://schemas.microsoft.com/office/drawing/2014/main" id="{FBE04616-AB29-49C2-8551-4588F6032D18}"/>
              </a:ext>
            </a:extLst>
          </p:cNvPr>
          <p:cNvGrpSpPr/>
          <p:nvPr/>
        </p:nvGrpSpPr>
        <p:grpSpPr>
          <a:xfrm rot="16200000">
            <a:off x="11190028" y="5179696"/>
            <a:ext cx="3919258" cy="4042600"/>
            <a:chOff x="11190028" y="5179696"/>
            <a:chExt cx="3919258" cy="4042600"/>
          </a:xfrm>
        </p:grpSpPr>
        <p:grpSp>
          <p:nvGrpSpPr>
            <p:cNvPr id="79" name="Group 78">
              <a:extLst>
                <a:ext uri="{FF2B5EF4-FFF2-40B4-BE49-F238E27FC236}">
                  <a16:creationId xmlns:a16="http://schemas.microsoft.com/office/drawing/2014/main" id="{CD35884E-3E50-4C32-8D32-3275F9686285}"/>
                </a:ext>
              </a:extLst>
            </p:cNvPr>
            <p:cNvGrpSpPr/>
            <p:nvPr/>
          </p:nvGrpSpPr>
          <p:grpSpPr>
            <a:xfrm rot="7104713">
              <a:off x="11128357" y="5241367"/>
              <a:ext cx="4042600" cy="3919258"/>
              <a:chOff x="8701118" y="2643261"/>
              <a:chExt cx="2715562" cy="2632709"/>
            </a:xfrm>
          </p:grpSpPr>
          <p:sp>
            <p:nvSpPr>
              <p:cNvPr id="81" name="Oval 80">
                <a:extLst>
                  <a:ext uri="{FF2B5EF4-FFF2-40B4-BE49-F238E27FC236}">
                    <a16:creationId xmlns:a16="http://schemas.microsoft.com/office/drawing/2014/main" id="{1FAF8FB2-7E8F-497A-9F3D-DC2330170887}"/>
                  </a:ext>
                </a:extLst>
              </p:cNvPr>
              <p:cNvSpPr/>
              <p:nvPr/>
            </p:nvSpPr>
            <p:spPr>
              <a:xfrm>
                <a:off x="8701118" y="2643261"/>
                <a:ext cx="2715562" cy="2632709"/>
              </a:xfrm>
              <a:prstGeom prst="ellipse">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2" name="tingle1">
                <a:extLst>
                  <a:ext uri="{FF2B5EF4-FFF2-40B4-BE49-F238E27FC236}">
                    <a16:creationId xmlns:a16="http://schemas.microsoft.com/office/drawing/2014/main" id="{DAAA8372-7352-44F4-BBF0-C47644015C02}"/>
                  </a:ext>
                </a:extLst>
              </p:cNvPr>
              <p:cNvSpPr/>
              <p:nvPr/>
            </p:nvSpPr>
            <p:spPr>
              <a:xfrm>
                <a:off x="9360131" y="3882257"/>
                <a:ext cx="1307869" cy="1145903"/>
              </a:xfrm>
              <a:prstGeom prst="triangle">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3" name="tingle2">
                <a:extLst>
                  <a:ext uri="{FF2B5EF4-FFF2-40B4-BE49-F238E27FC236}">
                    <a16:creationId xmlns:a16="http://schemas.microsoft.com/office/drawing/2014/main" id="{D6385992-C555-4BDC-8224-9F89087AA607}"/>
                  </a:ext>
                </a:extLst>
              </p:cNvPr>
              <p:cNvSpPr/>
              <p:nvPr/>
            </p:nvSpPr>
            <p:spPr>
              <a:xfrm rot="5740230">
                <a:off x="8855826" y="3327442"/>
                <a:ext cx="1307869" cy="1145903"/>
              </a:xfrm>
              <a:prstGeom prst="triangle">
                <a:avLst/>
              </a:prstGeom>
              <a:solidFill>
                <a:srgbClr val="843C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4" name="tingle3">
                <a:extLst>
                  <a:ext uri="{FF2B5EF4-FFF2-40B4-BE49-F238E27FC236}">
                    <a16:creationId xmlns:a16="http://schemas.microsoft.com/office/drawing/2014/main" id="{B2D1A0AC-BFB2-4BAC-A451-EA4ECA0E5D04}"/>
                  </a:ext>
                </a:extLst>
              </p:cNvPr>
              <p:cNvSpPr/>
              <p:nvPr/>
            </p:nvSpPr>
            <p:spPr>
              <a:xfrm rot="11719019">
                <a:off x="9538127" y="2878777"/>
                <a:ext cx="1307869" cy="1145903"/>
              </a:xfrm>
              <a:prstGeom prst="triangle">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5" name="tingle4">
                <a:extLst>
                  <a:ext uri="{FF2B5EF4-FFF2-40B4-BE49-F238E27FC236}">
                    <a16:creationId xmlns:a16="http://schemas.microsoft.com/office/drawing/2014/main" id="{37560E8E-CD3E-4181-8813-FFAEA4FD6D8A}"/>
                  </a:ext>
                </a:extLst>
              </p:cNvPr>
              <p:cNvSpPr/>
              <p:nvPr/>
            </p:nvSpPr>
            <p:spPr>
              <a:xfrm rot="16934745">
                <a:off x="9950503" y="3503073"/>
                <a:ext cx="1307869" cy="1145903"/>
              </a:xfrm>
              <a:prstGeom prst="triangle">
                <a:avLst/>
              </a:prstGeom>
              <a:solidFill>
                <a:srgbClr val="54823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0" name="ring">
              <a:extLst>
                <a:ext uri="{FF2B5EF4-FFF2-40B4-BE49-F238E27FC236}">
                  <a16:creationId xmlns:a16="http://schemas.microsoft.com/office/drawing/2014/main" id="{466BB1DD-5C69-4E4C-B6DE-A9381897E48A}"/>
                </a:ext>
              </a:extLst>
            </p:cNvPr>
            <p:cNvSpPr/>
            <p:nvPr/>
          </p:nvSpPr>
          <p:spPr>
            <a:xfrm>
              <a:off x="11419459" y="5454837"/>
              <a:ext cx="3481950" cy="348195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86" name="4">
            <a:extLst>
              <a:ext uri="{FF2B5EF4-FFF2-40B4-BE49-F238E27FC236}">
                <a16:creationId xmlns:a16="http://schemas.microsoft.com/office/drawing/2014/main" id="{93D41200-970E-4EA7-8EA4-812BEE479328}"/>
              </a:ext>
            </a:extLst>
          </p:cNvPr>
          <p:cNvSpPr/>
          <p:nvPr/>
        </p:nvSpPr>
        <p:spPr>
          <a:xfrm>
            <a:off x="14916661" y="8703967"/>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12</a:t>
            </a:r>
          </a:p>
        </p:txBody>
      </p:sp>
      <p:sp>
        <p:nvSpPr>
          <p:cNvPr id="87" name="3">
            <a:extLst>
              <a:ext uri="{FF2B5EF4-FFF2-40B4-BE49-F238E27FC236}">
                <a16:creationId xmlns:a16="http://schemas.microsoft.com/office/drawing/2014/main" id="{86473DCD-F122-4648-9F9D-617CEC6A4F41}"/>
              </a:ext>
            </a:extLst>
          </p:cNvPr>
          <p:cNvSpPr/>
          <p:nvPr/>
        </p:nvSpPr>
        <p:spPr>
          <a:xfrm rot="178223">
            <a:off x="13872301" y="5379824"/>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11</a:t>
            </a:r>
          </a:p>
        </p:txBody>
      </p:sp>
      <p:sp>
        <p:nvSpPr>
          <p:cNvPr id="88" name="1">
            <a:extLst>
              <a:ext uri="{FF2B5EF4-FFF2-40B4-BE49-F238E27FC236}">
                <a16:creationId xmlns:a16="http://schemas.microsoft.com/office/drawing/2014/main" id="{790F158E-E1D8-4EA7-846B-073BBBDA6EB0}"/>
              </a:ext>
            </a:extLst>
          </p:cNvPr>
          <p:cNvSpPr/>
          <p:nvPr/>
        </p:nvSpPr>
        <p:spPr>
          <a:xfrm>
            <a:off x="11399520" y="9091748"/>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9</a:t>
            </a:r>
          </a:p>
        </p:txBody>
      </p:sp>
      <p:sp>
        <p:nvSpPr>
          <p:cNvPr id="89" name="2">
            <a:extLst>
              <a:ext uri="{FF2B5EF4-FFF2-40B4-BE49-F238E27FC236}">
                <a16:creationId xmlns:a16="http://schemas.microsoft.com/office/drawing/2014/main" id="{DC80FAB6-8567-4998-A68D-A57B31EB627C}"/>
              </a:ext>
            </a:extLst>
          </p:cNvPr>
          <p:cNvSpPr/>
          <p:nvPr/>
        </p:nvSpPr>
        <p:spPr>
          <a:xfrm rot="21428337">
            <a:off x="11351332" y="5887355"/>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10</a:t>
            </a:r>
          </a:p>
        </p:txBody>
      </p:sp>
    </p:spTree>
    <p:extLst>
      <p:ext uri="{BB962C8B-B14F-4D97-AF65-F5344CB8AC3E}">
        <p14:creationId xmlns:p14="http://schemas.microsoft.com/office/powerpoint/2010/main" val="33546663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C2A01-4F07-4B2D-B42A-A6ACB3F788F2}"/>
              </a:ext>
            </a:extLst>
          </p:cNvPr>
          <p:cNvSpPr>
            <a:spLocks noGrp="1"/>
          </p:cNvSpPr>
          <p:nvPr>
            <p:ph type="ctrTitle"/>
          </p:nvPr>
        </p:nvSpPr>
        <p:spPr>
          <a:xfrm>
            <a:off x="1194619" y="368709"/>
            <a:ext cx="9802761" cy="752168"/>
          </a:xfrm>
        </p:spPr>
        <p:txBody>
          <a:bodyPr>
            <a:normAutofit/>
          </a:bodyPr>
          <a:lstStyle/>
          <a:p>
            <a:r>
              <a:rPr lang="en-US" sz="4000" b="1" dirty="0">
                <a:latin typeface="Arial Black" panose="020B0A04020102020204" pitchFamily="34" charset="0"/>
              </a:rPr>
              <a:t>DIFFERENTIATING CONTENT</a:t>
            </a:r>
          </a:p>
        </p:txBody>
      </p:sp>
      <p:sp>
        <p:nvSpPr>
          <p:cNvPr id="3" name="Subtitle 2">
            <a:extLst>
              <a:ext uri="{FF2B5EF4-FFF2-40B4-BE49-F238E27FC236}">
                <a16:creationId xmlns:a16="http://schemas.microsoft.com/office/drawing/2014/main" id="{212682B3-ED88-4B4D-ABFE-0050D2F420A9}"/>
              </a:ext>
            </a:extLst>
          </p:cNvPr>
          <p:cNvSpPr>
            <a:spLocks noGrp="1"/>
          </p:cNvSpPr>
          <p:nvPr>
            <p:ph type="subTitle" idx="1"/>
          </p:nvPr>
        </p:nvSpPr>
        <p:spPr>
          <a:xfrm>
            <a:off x="1524000" y="1463522"/>
            <a:ext cx="9144000" cy="4273601"/>
          </a:xfrm>
        </p:spPr>
        <p:txBody>
          <a:bodyPr>
            <a:normAutofit/>
          </a:bodyPr>
          <a:lstStyle/>
          <a:p>
            <a:pPr algn="l"/>
            <a:r>
              <a:rPr lang="en-US" sz="3600" b="1" dirty="0"/>
              <a:t>What the students learn.</a:t>
            </a:r>
          </a:p>
          <a:p>
            <a:pPr algn="l"/>
            <a:endParaRPr lang="en-US" sz="3600" b="1" dirty="0"/>
          </a:p>
          <a:p>
            <a:pPr algn="l"/>
            <a:r>
              <a:rPr lang="en-US" sz="3600" b="1" dirty="0"/>
              <a:t>Example: In Biology (Cell structure), advanced learners can research on cell organelles and their functions, while struggling learners may focus on identifying and labelling the basic parts of a cell.</a:t>
            </a:r>
          </a:p>
        </p:txBody>
      </p:sp>
      <p:grpSp>
        <p:nvGrpSpPr>
          <p:cNvPr id="16" name="paginator">
            <a:extLst>
              <a:ext uri="{FF2B5EF4-FFF2-40B4-BE49-F238E27FC236}">
                <a16:creationId xmlns:a16="http://schemas.microsoft.com/office/drawing/2014/main" id="{9FA5A073-DADB-4A85-A41A-211CA74EC613}"/>
              </a:ext>
            </a:extLst>
          </p:cNvPr>
          <p:cNvGrpSpPr/>
          <p:nvPr/>
        </p:nvGrpSpPr>
        <p:grpSpPr>
          <a:xfrm rot="10011182">
            <a:off x="11190028" y="5179696"/>
            <a:ext cx="3919258" cy="4042600"/>
            <a:chOff x="11190028" y="5179696"/>
            <a:chExt cx="3919258" cy="4042600"/>
          </a:xfrm>
        </p:grpSpPr>
        <p:grpSp>
          <p:nvGrpSpPr>
            <p:cNvPr id="17" name="Group 16">
              <a:extLst>
                <a:ext uri="{FF2B5EF4-FFF2-40B4-BE49-F238E27FC236}">
                  <a16:creationId xmlns:a16="http://schemas.microsoft.com/office/drawing/2014/main" id="{80385999-A9E8-44F2-8F3B-91FECA82CA3C}"/>
                </a:ext>
              </a:extLst>
            </p:cNvPr>
            <p:cNvGrpSpPr/>
            <p:nvPr/>
          </p:nvGrpSpPr>
          <p:grpSpPr>
            <a:xfrm rot="7104713">
              <a:off x="11128357" y="5241367"/>
              <a:ext cx="4042600" cy="3919258"/>
              <a:chOff x="8701118" y="2643261"/>
              <a:chExt cx="2715562" cy="2632709"/>
            </a:xfrm>
          </p:grpSpPr>
          <p:sp>
            <p:nvSpPr>
              <p:cNvPr id="19" name="Oval 18">
                <a:extLst>
                  <a:ext uri="{FF2B5EF4-FFF2-40B4-BE49-F238E27FC236}">
                    <a16:creationId xmlns:a16="http://schemas.microsoft.com/office/drawing/2014/main" id="{E05F80DD-CAB2-4978-9568-93FCF7C27581}"/>
                  </a:ext>
                </a:extLst>
              </p:cNvPr>
              <p:cNvSpPr/>
              <p:nvPr/>
            </p:nvSpPr>
            <p:spPr>
              <a:xfrm>
                <a:off x="8701118" y="2643261"/>
                <a:ext cx="2715562" cy="2632709"/>
              </a:xfrm>
              <a:prstGeom prst="ellipse">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ngle1">
                <a:extLst>
                  <a:ext uri="{FF2B5EF4-FFF2-40B4-BE49-F238E27FC236}">
                    <a16:creationId xmlns:a16="http://schemas.microsoft.com/office/drawing/2014/main" id="{025FCCB1-0D00-4547-BE9B-8323888DC1BA}"/>
                  </a:ext>
                </a:extLst>
              </p:cNvPr>
              <p:cNvSpPr/>
              <p:nvPr/>
            </p:nvSpPr>
            <p:spPr>
              <a:xfrm>
                <a:off x="9360131" y="3882257"/>
                <a:ext cx="1307869" cy="1145903"/>
              </a:xfrm>
              <a:prstGeom prst="triangle">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ngle2">
                <a:extLst>
                  <a:ext uri="{FF2B5EF4-FFF2-40B4-BE49-F238E27FC236}">
                    <a16:creationId xmlns:a16="http://schemas.microsoft.com/office/drawing/2014/main" id="{F380F2DF-3E6E-420D-9D74-6748A7264DB8}"/>
                  </a:ext>
                </a:extLst>
              </p:cNvPr>
              <p:cNvSpPr/>
              <p:nvPr/>
            </p:nvSpPr>
            <p:spPr>
              <a:xfrm rot="5740230">
                <a:off x="8855826" y="3327442"/>
                <a:ext cx="1307869" cy="1145903"/>
              </a:xfrm>
              <a:prstGeom prst="triangle">
                <a:avLst/>
              </a:prstGeom>
              <a:solidFill>
                <a:srgbClr val="843C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ngle3">
                <a:extLst>
                  <a:ext uri="{FF2B5EF4-FFF2-40B4-BE49-F238E27FC236}">
                    <a16:creationId xmlns:a16="http://schemas.microsoft.com/office/drawing/2014/main" id="{9558BF29-398A-4BD1-8642-3E4A787CB837}"/>
                  </a:ext>
                </a:extLst>
              </p:cNvPr>
              <p:cNvSpPr/>
              <p:nvPr/>
            </p:nvSpPr>
            <p:spPr>
              <a:xfrm rot="11719019">
                <a:off x="9538127" y="2878777"/>
                <a:ext cx="1307869" cy="1145903"/>
              </a:xfrm>
              <a:prstGeom prst="triangle">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ngle4">
                <a:extLst>
                  <a:ext uri="{FF2B5EF4-FFF2-40B4-BE49-F238E27FC236}">
                    <a16:creationId xmlns:a16="http://schemas.microsoft.com/office/drawing/2014/main" id="{C9402B3B-73B5-4715-9162-46A4B98D85D7}"/>
                  </a:ext>
                </a:extLst>
              </p:cNvPr>
              <p:cNvSpPr/>
              <p:nvPr/>
            </p:nvSpPr>
            <p:spPr>
              <a:xfrm rot="16934745">
                <a:off x="9950503" y="3503073"/>
                <a:ext cx="1307869" cy="1145903"/>
              </a:xfrm>
              <a:prstGeom prst="triangle">
                <a:avLst/>
              </a:prstGeom>
              <a:solidFill>
                <a:srgbClr val="54823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ing">
              <a:extLst>
                <a:ext uri="{FF2B5EF4-FFF2-40B4-BE49-F238E27FC236}">
                  <a16:creationId xmlns:a16="http://schemas.microsoft.com/office/drawing/2014/main" id="{4CD392A9-F824-46DF-B7F3-6A569991CD64}"/>
                </a:ext>
              </a:extLst>
            </p:cNvPr>
            <p:cNvSpPr/>
            <p:nvPr/>
          </p:nvSpPr>
          <p:spPr>
            <a:xfrm>
              <a:off x="11419459" y="5454837"/>
              <a:ext cx="3481950" cy="348195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4">
            <a:extLst>
              <a:ext uri="{FF2B5EF4-FFF2-40B4-BE49-F238E27FC236}">
                <a16:creationId xmlns:a16="http://schemas.microsoft.com/office/drawing/2014/main" id="{2015B944-D2C7-449C-826E-C95542B24A10}"/>
              </a:ext>
            </a:extLst>
          </p:cNvPr>
          <p:cNvSpPr/>
          <p:nvPr/>
        </p:nvSpPr>
        <p:spPr>
          <a:xfrm>
            <a:off x="13761022" y="5341875"/>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12</a:t>
            </a:r>
          </a:p>
        </p:txBody>
      </p:sp>
      <p:sp>
        <p:nvSpPr>
          <p:cNvPr id="25" name="3">
            <a:extLst>
              <a:ext uri="{FF2B5EF4-FFF2-40B4-BE49-F238E27FC236}">
                <a16:creationId xmlns:a16="http://schemas.microsoft.com/office/drawing/2014/main" id="{4EB9E6C7-5234-4221-BE86-FA2A1272405C}"/>
              </a:ext>
            </a:extLst>
          </p:cNvPr>
          <p:cNvSpPr/>
          <p:nvPr/>
        </p:nvSpPr>
        <p:spPr>
          <a:xfrm rot="178223">
            <a:off x="11354448" y="5946453"/>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11</a:t>
            </a:r>
          </a:p>
        </p:txBody>
      </p:sp>
      <p:sp>
        <p:nvSpPr>
          <p:cNvPr id="26" name="1">
            <a:extLst>
              <a:ext uri="{FF2B5EF4-FFF2-40B4-BE49-F238E27FC236}">
                <a16:creationId xmlns:a16="http://schemas.microsoft.com/office/drawing/2014/main" id="{12C7FE9C-5934-4567-B079-2D577D76DBEB}"/>
              </a:ext>
            </a:extLst>
          </p:cNvPr>
          <p:cNvSpPr/>
          <p:nvPr/>
        </p:nvSpPr>
        <p:spPr>
          <a:xfrm>
            <a:off x="15061815" y="8531100"/>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13</a:t>
            </a:r>
          </a:p>
        </p:txBody>
      </p:sp>
      <p:sp>
        <p:nvSpPr>
          <p:cNvPr id="27" name="2">
            <a:extLst>
              <a:ext uri="{FF2B5EF4-FFF2-40B4-BE49-F238E27FC236}">
                <a16:creationId xmlns:a16="http://schemas.microsoft.com/office/drawing/2014/main" id="{429897F7-CB5E-455A-8B14-7DB3568238DA}"/>
              </a:ext>
            </a:extLst>
          </p:cNvPr>
          <p:cNvSpPr/>
          <p:nvPr/>
        </p:nvSpPr>
        <p:spPr>
          <a:xfrm rot="21428337">
            <a:off x="11409855" y="8972786"/>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10</a:t>
            </a:r>
          </a:p>
        </p:txBody>
      </p:sp>
    </p:spTree>
    <p:extLst>
      <p:ext uri="{BB962C8B-B14F-4D97-AF65-F5344CB8AC3E}">
        <p14:creationId xmlns:p14="http://schemas.microsoft.com/office/powerpoint/2010/main" val="4515797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C2A01-4F07-4B2D-B42A-A6ACB3F788F2}"/>
              </a:ext>
            </a:extLst>
          </p:cNvPr>
          <p:cNvSpPr>
            <a:spLocks noGrp="1"/>
          </p:cNvSpPr>
          <p:nvPr>
            <p:ph type="ctrTitle"/>
          </p:nvPr>
        </p:nvSpPr>
        <p:spPr>
          <a:xfrm>
            <a:off x="1194619" y="368709"/>
            <a:ext cx="9802761" cy="752168"/>
          </a:xfrm>
        </p:spPr>
        <p:txBody>
          <a:bodyPr>
            <a:normAutofit/>
          </a:bodyPr>
          <a:lstStyle/>
          <a:p>
            <a:r>
              <a:rPr lang="en-US" sz="4000" b="1" dirty="0">
                <a:latin typeface="Arial Black" panose="020B0A04020102020204" pitchFamily="34" charset="0"/>
              </a:rPr>
              <a:t>DIFFERENTIATING PROCESS</a:t>
            </a:r>
          </a:p>
        </p:txBody>
      </p:sp>
      <p:sp>
        <p:nvSpPr>
          <p:cNvPr id="3" name="Subtitle 2">
            <a:extLst>
              <a:ext uri="{FF2B5EF4-FFF2-40B4-BE49-F238E27FC236}">
                <a16:creationId xmlns:a16="http://schemas.microsoft.com/office/drawing/2014/main" id="{212682B3-ED88-4B4D-ABFE-0050D2F420A9}"/>
              </a:ext>
            </a:extLst>
          </p:cNvPr>
          <p:cNvSpPr>
            <a:spLocks noGrp="1"/>
          </p:cNvSpPr>
          <p:nvPr>
            <p:ph type="subTitle" idx="1"/>
          </p:nvPr>
        </p:nvSpPr>
        <p:spPr>
          <a:xfrm>
            <a:off x="1524000" y="1463522"/>
            <a:ext cx="9144000" cy="4273601"/>
          </a:xfrm>
        </p:spPr>
        <p:txBody>
          <a:bodyPr>
            <a:normAutofit/>
          </a:bodyPr>
          <a:lstStyle/>
          <a:p>
            <a:pPr algn="l"/>
            <a:r>
              <a:rPr lang="en-US" sz="3600" b="1" dirty="0"/>
              <a:t>How the students learn.</a:t>
            </a:r>
          </a:p>
          <a:p>
            <a:pPr algn="l"/>
            <a:endParaRPr lang="en-US" sz="3600" b="1" dirty="0"/>
          </a:p>
          <a:p>
            <a:pPr algn="l"/>
            <a:r>
              <a:rPr lang="en-US" sz="3600" b="1" dirty="0"/>
              <a:t>Example: In English Literature, while some students analyze character development in Things Fall Apart, others can role-play scenes.</a:t>
            </a:r>
          </a:p>
        </p:txBody>
      </p:sp>
      <p:grpSp>
        <p:nvGrpSpPr>
          <p:cNvPr id="16" name="paginator">
            <a:extLst>
              <a:ext uri="{FF2B5EF4-FFF2-40B4-BE49-F238E27FC236}">
                <a16:creationId xmlns:a16="http://schemas.microsoft.com/office/drawing/2014/main" id="{C42BCB56-AE33-4CEB-B28E-5A86A2482BF1}"/>
              </a:ext>
            </a:extLst>
          </p:cNvPr>
          <p:cNvGrpSpPr/>
          <p:nvPr/>
        </p:nvGrpSpPr>
        <p:grpSpPr>
          <a:xfrm rot="4914668">
            <a:off x="11190028" y="5179696"/>
            <a:ext cx="3919258" cy="4042600"/>
            <a:chOff x="11190028" y="5179696"/>
            <a:chExt cx="3919258" cy="4042600"/>
          </a:xfrm>
        </p:grpSpPr>
        <p:grpSp>
          <p:nvGrpSpPr>
            <p:cNvPr id="17" name="Group 16">
              <a:extLst>
                <a:ext uri="{FF2B5EF4-FFF2-40B4-BE49-F238E27FC236}">
                  <a16:creationId xmlns:a16="http://schemas.microsoft.com/office/drawing/2014/main" id="{245631AB-FE19-4C76-B21A-5B2DF103D611}"/>
                </a:ext>
              </a:extLst>
            </p:cNvPr>
            <p:cNvGrpSpPr/>
            <p:nvPr/>
          </p:nvGrpSpPr>
          <p:grpSpPr>
            <a:xfrm rot="7104713">
              <a:off x="11128357" y="5241367"/>
              <a:ext cx="4042600" cy="3919258"/>
              <a:chOff x="8701118" y="2643261"/>
              <a:chExt cx="2715562" cy="2632709"/>
            </a:xfrm>
          </p:grpSpPr>
          <p:sp>
            <p:nvSpPr>
              <p:cNvPr id="19" name="Oval 18">
                <a:extLst>
                  <a:ext uri="{FF2B5EF4-FFF2-40B4-BE49-F238E27FC236}">
                    <a16:creationId xmlns:a16="http://schemas.microsoft.com/office/drawing/2014/main" id="{F5C08C4B-F971-499C-B329-31723F94AD0E}"/>
                  </a:ext>
                </a:extLst>
              </p:cNvPr>
              <p:cNvSpPr/>
              <p:nvPr/>
            </p:nvSpPr>
            <p:spPr>
              <a:xfrm>
                <a:off x="8701118" y="2643261"/>
                <a:ext cx="2715562" cy="2632709"/>
              </a:xfrm>
              <a:prstGeom prst="ellipse">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ngle1">
                <a:extLst>
                  <a:ext uri="{FF2B5EF4-FFF2-40B4-BE49-F238E27FC236}">
                    <a16:creationId xmlns:a16="http://schemas.microsoft.com/office/drawing/2014/main" id="{36EECAEE-314E-4801-AF8A-8EB3069BFF77}"/>
                  </a:ext>
                </a:extLst>
              </p:cNvPr>
              <p:cNvSpPr/>
              <p:nvPr/>
            </p:nvSpPr>
            <p:spPr>
              <a:xfrm>
                <a:off x="9360131" y="3882257"/>
                <a:ext cx="1307869" cy="1145903"/>
              </a:xfrm>
              <a:prstGeom prst="triangle">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ngle2">
                <a:extLst>
                  <a:ext uri="{FF2B5EF4-FFF2-40B4-BE49-F238E27FC236}">
                    <a16:creationId xmlns:a16="http://schemas.microsoft.com/office/drawing/2014/main" id="{DE2AD4D8-0ECE-4BFD-92D9-E96FC17C6BF1}"/>
                  </a:ext>
                </a:extLst>
              </p:cNvPr>
              <p:cNvSpPr/>
              <p:nvPr/>
            </p:nvSpPr>
            <p:spPr>
              <a:xfrm rot="5740230">
                <a:off x="8855826" y="3327442"/>
                <a:ext cx="1307869" cy="1145903"/>
              </a:xfrm>
              <a:prstGeom prst="triangle">
                <a:avLst/>
              </a:prstGeom>
              <a:solidFill>
                <a:srgbClr val="843C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ngle3">
                <a:extLst>
                  <a:ext uri="{FF2B5EF4-FFF2-40B4-BE49-F238E27FC236}">
                    <a16:creationId xmlns:a16="http://schemas.microsoft.com/office/drawing/2014/main" id="{FDD150FE-78C1-4F0A-A429-3ABA794A30F4}"/>
                  </a:ext>
                </a:extLst>
              </p:cNvPr>
              <p:cNvSpPr/>
              <p:nvPr/>
            </p:nvSpPr>
            <p:spPr>
              <a:xfrm rot="11719019">
                <a:off x="9538127" y="2878777"/>
                <a:ext cx="1307869" cy="1145903"/>
              </a:xfrm>
              <a:prstGeom prst="triangle">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ngle4">
                <a:extLst>
                  <a:ext uri="{FF2B5EF4-FFF2-40B4-BE49-F238E27FC236}">
                    <a16:creationId xmlns:a16="http://schemas.microsoft.com/office/drawing/2014/main" id="{E2D8FA74-6896-458A-9900-55A293CC7867}"/>
                  </a:ext>
                </a:extLst>
              </p:cNvPr>
              <p:cNvSpPr/>
              <p:nvPr/>
            </p:nvSpPr>
            <p:spPr>
              <a:xfrm rot="16934745">
                <a:off x="9950503" y="3503073"/>
                <a:ext cx="1307869" cy="1145903"/>
              </a:xfrm>
              <a:prstGeom prst="triangle">
                <a:avLst/>
              </a:prstGeom>
              <a:solidFill>
                <a:srgbClr val="54823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ing">
              <a:extLst>
                <a:ext uri="{FF2B5EF4-FFF2-40B4-BE49-F238E27FC236}">
                  <a16:creationId xmlns:a16="http://schemas.microsoft.com/office/drawing/2014/main" id="{499B3B95-50B4-4258-9491-D61C4AB6A99A}"/>
                </a:ext>
              </a:extLst>
            </p:cNvPr>
            <p:cNvSpPr/>
            <p:nvPr/>
          </p:nvSpPr>
          <p:spPr>
            <a:xfrm>
              <a:off x="11419459" y="5454837"/>
              <a:ext cx="3481950" cy="348195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4">
            <a:extLst>
              <a:ext uri="{FF2B5EF4-FFF2-40B4-BE49-F238E27FC236}">
                <a16:creationId xmlns:a16="http://schemas.microsoft.com/office/drawing/2014/main" id="{C8DA574F-33B4-4F6D-80C2-6BAA15B1E11B}"/>
              </a:ext>
            </a:extLst>
          </p:cNvPr>
          <p:cNvSpPr/>
          <p:nvPr/>
        </p:nvSpPr>
        <p:spPr>
          <a:xfrm>
            <a:off x="11312761" y="5854367"/>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12</a:t>
            </a:r>
          </a:p>
        </p:txBody>
      </p:sp>
      <p:sp>
        <p:nvSpPr>
          <p:cNvPr id="25" name="3">
            <a:extLst>
              <a:ext uri="{FF2B5EF4-FFF2-40B4-BE49-F238E27FC236}">
                <a16:creationId xmlns:a16="http://schemas.microsoft.com/office/drawing/2014/main" id="{D92B54AC-5F2B-4D76-8ADB-9C6DB7CF5131}"/>
              </a:ext>
            </a:extLst>
          </p:cNvPr>
          <p:cNvSpPr/>
          <p:nvPr/>
        </p:nvSpPr>
        <p:spPr>
          <a:xfrm rot="178223">
            <a:off x="11510250" y="8888318"/>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11</a:t>
            </a:r>
          </a:p>
        </p:txBody>
      </p:sp>
      <p:sp>
        <p:nvSpPr>
          <p:cNvPr id="26" name="1">
            <a:extLst>
              <a:ext uri="{FF2B5EF4-FFF2-40B4-BE49-F238E27FC236}">
                <a16:creationId xmlns:a16="http://schemas.microsoft.com/office/drawing/2014/main" id="{A712D191-E2A2-4FC8-8107-D7A331290BBC}"/>
              </a:ext>
            </a:extLst>
          </p:cNvPr>
          <p:cNvSpPr/>
          <p:nvPr/>
        </p:nvSpPr>
        <p:spPr>
          <a:xfrm>
            <a:off x="14677620" y="5132139"/>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13</a:t>
            </a:r>
          </a:p>
        </p:txBody>
      </p:sp>
      <p:sp>
        <p:nvSpPr>
          <p:cNvPr id="27" name="2">
            <a:extLst>
              <a:ext uri="{FF2B5EF4-FFF2-40B4-BE49-F238E27FC236}">
                <a16:creationId xmlns:a16="http://schemas.microsoft.com/office/drawing/2014/main" id="{E3F090B2-F443-4323-A992-C9287799C140}"/>
              </a:ext>
            </a:extLst>
          </p:cNvPr>
          <p:cNvSpPr/>
          <p:nvPr/>
        </p:nvSpPr>
        <p:spPr>
          <a:xfrm rot="21428337">
            <a:off x="15084551" y="8625562"/>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14</a:t>
            </a:r>
          </a:p>
        </p:txBody>
      </p:sp>
    </p:spTree>
    <p:extLst>
      <p:ext uri="{BB962C8B-B14F-4D97-AF65-F5344CB8AC3E}">
        <p14:creationId xmlns:p14="http://schemas.microsoft.com/office/powerpoint/2010/main" val="6822665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C2A01-4F07-4B2D-B42A-A6ACB3F788F2}"/>
              </a:ext>
            </a:extLst>
          </p:cNvPr>
          <p:cNvSpPr>
            <a:spLocks noGrp="1"/>
          </p:cNvSpPr>
          <p:nvPr>
            <p:ph type="ctrTitle"/>
          </p:nvPr>
        </p:nvSpPr>
        <p:spPr>
          <a:xfrm>
            <a:off x="1194619" y="368709"/>
            <a:ext cx="9802761" cy="752168"/>
          </a:xfrm>
        </p:spPr>
        <p:txBody>
          <a:bodyPr>
            <a:normAutofit/>
          </a:bodyPr>
          <a:lstStyle/>
          <a:p>
            <a:r>
              <a:rPr lang="en-US" sz="4000" b="1" dirty="0">
                <a:latin typeface="Arial Black" panose="020B0A04020102020204" pitchFamily="34" charset="0"/>
              </a:rPr>
              <a:t>DIFFERENTIATING PRODUCT</a:t>
            </a:r>
          </a:p>
        </p:txBody>
      </p:sp>
      <p:sp>
        <p:nvSpPr>
          <p:cNvPr id="3" name="Subtitle 2">
            <a:extLst>
              <a:ext uri="{FF2B5EF4-FFF2-40B4-BE49-F238E27FC236}">
                <a16:creationId xmlns:a16="http://schemas.microsoft.com/office/drawing/2014/main" id="{212682B3-ED88-4B4D-ABFE-0050D2F420A9}"/>
              </a:ext>
            </a:extLst>
          </p:cNvPr>
          <p:cNvSpPr>
            <a:spLocks noGrp="1"/>
          </p:cNvSpPr>
          <p:nvPr>
            <p:ph type="subTitle" idx="1"/>
          </p:nvPr>
        </p:nvSpPr>
        <p:spPr>
          <a:xfrm>
            <a:off x="1524000" y="1463522"/>
            <a:ext cx="9144000" cy="4273601"/>
          </a:xfrm>
        </p:spPr>
        <p:txBody>
          <a:bodyPr>
            <a:normAutofit/>
          </a:bodyPr>
          <a:lstStyle/>
          <a:p>
            <a:pPr algn="l"/>
            <a:r>
              <a:rPr lang="en-US" sz="3600" b="1" dirty="0"/>
              <a:t>How the students show what they learned.</a:t>
            </a:r>
          </a:p>
          <a:p>
            <a:pPr algn="l"/>
            <a:endParaRPr lang="en-US" sz="3600" b="1" dirty="0"/>
          </a:p>
          <a:p>
            <a:pPr algn="just"/>
            <a:r>
              <a:rPr lang="en-US" sz="3600" b="1" dirty="0"/>
              <a:t>Example: In Civic Education on Human Rights, one group may write an essay, another can design a poster, another can act out a short drama.</a:t>
            </a:r>
          </a:p>
        </p:txBody>
      </p:sp>
      <p:grpSp>
        <p:nvGrpSpPr>
          <p:cNvPr id="16" name="paginator">
            <a:extLst>
              <a:ext uri="{FF2B5EF4-FFF2-40B4-BE49-F238E27FC236}">
                <a16:creationId xmlns:a16="http://schemas.microsoft.com/office/drawing/2014/main" id="{C7C67129-4BE2-4D3B-B635-7ACA9259C072}"/>
              </a:ext>
            </a:extLst>
          </p:cNvPr>
          <p:cNvGrpSpPr/>
          <p:nvPr/>
        </p:nvGrpSpPr>
        <p:grpSpPr>
          <a:xfrm>
            <a:off x="11190028" y="5179696"/>
            <a:ext cx="3919258" cy="4042600"/>
            <a:chOff x="11190028" y="5179696"/>
            <a:chExt cx="3919258" cy="4042600"/>
          </a:xfrm>
        </p:grpSpPr>
        <p:grpSp>
          <p:nvGrpSpPr>
            <p:cNvPr id="17" name="Group 16">
              <a:extLst>
                <a:ext uri="{FF2B5EF4-FFF2-40B4-BE49-F238E27FC236}">
                  <a16:creationId xmlns:a16="http://schemas.microsoft.com/office/drawing/2014/main" id="{3800CD3C-C591-42C5-96AB-80744FEAF207}"/>
                </a:ext>
              </a:extLst>
            </p:cNvPr>
            <p:cNvGrpSpPr/>
            <p:nvPr/>
          </p:nvGrpSpPr>
          <p:grpSpPr>
            <a:xfrm rot="7104713">
              <a:off x="11128357" y="5241367"/>
              <a:ext cx="4042600" cy="3919258"/>
              <a:chOff x="8701118" y="2643261"/>
              <a:chExt cx="2715562" cy="2632709"/>
            </a:xfrm>
          </p:grpSpPr>
          <p:sp>
            <p:nvSpPr>
              <p:cNvPr id="19" name="Oval 18">
                <a:extLst>
                  <a:ext uri="{FF2B5EF4-FFF2-40B4-BE49-F238E27FC236}">
                    <a16:creationId xmlns:a16="http://schemas.microsoft.com/office/drawing/2014/main" id="{649646F9-9EB1-4C46-A124-1E5A8981CFE8}"/>
                  </a:ext>
                </a:extLst>
              </p:cNvPr>
              <p:cNvSpPr/>
              <p:nvPr/>
            </p:nvSpPr>
            <p:spPr>
              <a:xfrm>
                <a:off x="8701118" y="2643261"/>
                <a:ext cx="2715562" cy="2632709"/>
              </a:xfrm>
              <a:prstGeom prst="ellipse">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ngle1">
                <a:extLst>
                  <a:ext uri="{FF2B5EF4-FFF2-40B4-BE49-F238E27FC236}">
                    <a16:creationId xmlns:a16="http://schemas.microsoft.com/office/drawing/2014/main" id="{78FB16EB-4088-40CE-9FBF-962489B4D7BB}"/>
                  </a:ext>
                </a:extLst>
              </p:cNvPr>
              <p:cNvSpPr/>
              <p:nvPr/>
            </p:nvSpPr>
            <p:spPr>
              <a:xfrm>
                <a:off x="9360131" y="3882257"/>
                <a:ext cx="1307869" cy="1145903"/>
              </a:xfrm>
              <a:prstGeom prst="triangle">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ngle2">
                <a:extLst>
                  <a:ext uri="{FF2B5EF4-FFF2-40B4-BE49-F238E27FC236}">
                    <a16:creationId xmlns:a16="http://schemas.microsoft.com/office/drawing/2014/main" id="{E71DE639-FDD3-4C37-A4C0-FD24DECBC5DB}"/>
                  </a:ext>
                </a:extLst>
              </p:cNvPr>
              <p:cNvSpPr/>
              <p:nvPr/>
            </p:nvSpPr>
            <p:spPr>
              <a:xfrm rot="5740230">
                <a:off x="8855826" y="3327442"/>
                <a:ext cx="1307869" cy="1145903"/>
              </a:xfrm>
              <a:prstGeom prst="triangle">
                <a:avLst/>
              </a:prstGeom>
              <a:solidFill>
                <a:srgbClr val="843C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ngle3">
                <a:extLst>
                  <a:ext uri="{FF2B5EF4-FFF2-40B4-BE49-F238E27FC236}">
                    <a16:creationId xmlns:a16="http://schemas.microsoft.com/office/drawing/2014/main" id="{385600A0-25C9-4F08-A318-D577348BD78A}"/>
                  </a:ext>
                </a:extLst>
              </p:cNvPr>
              <p:cNvSpPr/>
              <p:nvPr/>
            </p:nvSpPr>
            <p:spPr>
              <a:xfrm rot="11719019">
                <a:off x="9538127" y="2878777"/>
                <a:ext cx="1307869" cy="1145903"/>
              </a:xfrm>
              <a:prstGeom prst="triangle">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ngle4">
                <a:extLst>
                  <a:ext uri="{FF2B5EF4-FFF2-40B4-BE49-F238E27FC236}">
                    <a16:creationId xmlns:a16="http://schemas.microsoft.com/office/drawing/2014/main" id="{0950F21A-0D31-4384-B956-7A84AFCBCF9B}"/>
                  </a:ext>
                </a:extLst>
              </p:cNvPr>
              <p:cNvSpPr/>
              <p:nvPr/>
            </p:nvSpPr>
            <p:spPr>
              <a:xfrm rot="16934745">
                <a:off x="9950503" y="3503073"/>
                <a:ext cx="1307869" cy="1145903"/>
              </a:xfrm>
              <a:prstGeom prst="triangle">
                <a:avLst/>
              </a:prstGeom>
              <a:solidFill>
                <a:srgbClr val="54823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ing">
              <a:extLst>
                <a:ext uri="{FF2B5EF4-FFF2-40B4-BE49-F238E27FC236}">
                  <a16:creationId xmlns:a16="http://schemas.microsoft.com/office/drawing/2014/main" id="{727DE710-F19C-4473-A407-06C23F8942B1}"/>
                </a:ext>
              </a:extLst>
            </p:cNvPr>
            <p:cNvSpPr/>
            <p:nvPr/>
          </p:nvSpPr>
          <p:spPr>
            <a:xfrm>
              <a:off x="11419459" y="5454837"/>
              <a:ext cx="3481950" cy="348195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4">
            <a:extLst>
              <a:ext uri="{FF2B5EF4-FFF2-40B4-BE49-F238E27FC236}">
                <a16:creationId xmlns:a16="http://schemas.microsoft.com/office/drawing/2014/main" id="{7AED7FDF-286F-4653-8A17-B73DF43DA131}"/>
              </a:ext>
            </a:extLst>
          </p:cNvPr>
          <p:cNvSpPr/>
          <p:nvPr/>
        </p:nvSpPr>
        <p:spPr>
          <a:xfrm>
            <a:off x="11205453" y="8899464"/>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12</a:t>
            </a:r>
          </a:p>
        </p:txBody>
      </p:sp>
      <p:sp>
        <p:nvSpPr>
          <p:cNvPr id="25" name="3">
            <a:extLst>
              <a:ext uri="{FF2B5EF4-FFF2-40B4-BE49-F238E27FC236}">
                <a16:creationId xmlns:a16="http://schemas.microsoft.com/office/drawing/2014/main" id="{1EE61542-173D-4E31-B11D-7E4BBC084767}"/>
              </a:ext>
            </a:extLst>
          </p:cNvPr>
          <p:cNvSpPr/>
          <p:nvPr/>
        </p:nvSpPr>
        <p:spPr>
          <a:xfrm rot="178223">
            <a:off x="15128709" y="8458548"/>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15</a:t>
            </a:r>
          </a:p>
        </p:txBody>
      </p:sp>
      <p:sp>
        <p:nvSpPr>
          <p:cNvPr id="26" name="1">
            <a:extLst>
              <a:ext uri="{FF2B5EF4-FFF2-40B4-BE49-F238E27FC236}">
                <a16:creationId xmlns:a16="http://schemas.microsoft.com/office/drawing/2014/main" id="{1F528799-E164-4ACF-A551-82E2B13C2D95}"/>
              </a:ext>
            </a:extLst>
          </p:cNvPr>
          <p:cNvSpPr/>
          <p:nvPr/>
        </p:nvSpPr>
        <p:spPr>
          <a:xfrm>
            <a:off x="11394906" y="5903132"/>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13</a:t>
            </a:r>
          </a:p>
        </p:txBody>
      </p:sp>
      <p:sp>
        <p:nvSpPr>
          <p:cNvPr id="27" name="2">
            <a:extLst>
              <a:ext uri="{FF2B5EF4-FFF2-40B4-BE49-F238E27FC236}">
                <a16:creationId xmlns:a16="http://schemas.microsoft.com/office/drawing/2014/main" id="{1C80206E-6BEC-48DA-A4E0-4986E8F99931}"/>
              </a:ext>
            </a:extLst>
          </p:cNvPr>
          <p:cNvSpPr/>
          <p:nvPr/>
        </p:nvSpPr>
        <p:spPr>
          <a:xfrm rot="21428337">
            <a:off x="13896773" y="5470614"/>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14</a:t>
            </a:r>
          </a:p>
        </p:txBody>
      </p:sp>
    </p:spTree>
    <p:extLst>
      <p:ext uri="{BB962C8B-B14F-4D97-AF65-F5344CB8AC3E}">
        <p14:creationId xmlns:p14="http://schemas.microsoft.com/office/powerpoint/2010/main" val="328299009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C2A01-4F07-4B2D-B42A-A6ACB3F788F2}"/>
              </a:ext>
            </a:extLst>
          </p:cNvPr>
          <p:cNvSpPr>
            <a:spLocks noGrp="1"/>
          </p:cNvSpPr>
          <p:nvPr>
            <p:ph type="ctrTitle"/>
          </p:nvPr>
        </p:nvSpPr>
        <p:spPr>
          <a:xfrm>
            <a:off x="983672" y="368709"/>
            <a:ext cx="10224656" cy="1094813"/>
          </a:xfrm>
        </p:spPr>
        <p:txBody>
          <a:bodyPr>
            <a:normAutofit fontScale="90000"/>
          </a:bodyPr>
          <a:lstStyle/>
          <a:p>
            <a:r>
              <a:rPr lang="en-US" sz="4000" b="1" dirty="0">
                <a:latin typeface="Arial Black" panose="020B0A04020102020204" pitchFamily="34" charset="0"/>
              </a:rPr>
              <a:t>DIFFERENTIATING LEARNING </a:t>
            </a:r>
            <a:br>
              <a:rPr lang="en-US" sz="4000" b="1" dirty="0">
                <a:latin typeface="Arial Black" panose="020B0A04020102020204" pitchFamily="34" charset="0"/>
              </a:rPr>
            </a:br>
            <a:r>
              <a:rPr lang="en-US" sz="4000" b="1" dirty="0">
                <a:latin typeface="Arial Black" panose="020B0A04020102020204" pitchFamily="34" charset="0"/>
              </a:rPr>
              <a:t>ENVIRONMENT</a:t>
            </a:r>
          </a:p>
        </p:txBody>
      </p:sp>
      <p:sp>
        <p:nvSpPr>
          <p:cNvPr id="3" name="Subtitle 2">
            <a:extLst>
              <a:ext uri="{FF2B5EF4-FFF2-40B4-BE49-F238E27FC236}">
                <a16:creationId xmlns:a16="http://schemas.microsoft.com/office/drawing/2014/main" id="{212682B3-ED88-4B4D-ABFE-0050D2F420A9}"/>
              </a:ext>
            </a:extLst>
          </p:cNvPr>
          <p:cNvSpPr>
            <a:spLocks noGrp="1"/>
          </p:cNvSpPr>
          <p:nvPr>
            <p:ph type="subTitle" idx="1"/>
          </p:nvPr>
        </p:nvSpPr>
        <p:spPr>
          <a:xfrm>
            <a:off x="1524000" y="1712422"/>
            <a:ext cx="9144000" cy="4024701"/>
          </a:xfrm>
        </p:spPr>
        <p:txBody>
          <a:bodyPr>
            <a:normAutofit lnSpcReduction="10000"/>
          </a:bodyPr>
          <a:lstStyle/>
          <a:p>
            <a:pPr algn="l"/>
            <a:r>
              <a:rPr lang="en-US" sz="3600" b="1" dirty="0"/>
              <a:t>Where and with whom students learn.</a:t>
            </a:r>
          </a:p>
          <a:p>
            <a:pPr algn="l"/>
            <a:endParaRPr lang="en-US" sz="3600" b="1" dirty="0"/>
          </a:p>
          <a:p>
            <a:pPr algn="l"/>
            <a:r>
              <a:rPr lang="en-US" sz="3600" b="1" dirty="0"/>
              <a:t>Example: Allow flexible seating, peer tutoring, or quiet corners.</a:t>
            </a:r>
          </a:p>
          <a:p>
            <a:pPr algn="l"/>
            <a:endParaRPr lang="en-US" sz="3600" b="1" dirty="0"/>
          </a:p>
          <a:p>
            <a:pPr algn="l"/>
            <a:r>
              <a:rPr lang="en-US" sz="3600" b="1" dirty="0"/>
              <a:t>Encourage students to pair up based on strengths and weaknesses.</a:t>
            </a:r>
          </a:p>
        </p:txBody>
      </p:sp>
      <p:grpSp>
        <p:nvGrpSpPr>
          <p:cNvPr id="16" name="paginator">
            <a:extLst>
              <a:ext uri="{FF2B5EF4-FFF2-40B4-BE49-F238E27FC236}">
                <a16:creationId xmlns:a16="http://schemas.microsoft.com/office/drawing/2014/main" id="{A768BB0B-596F-4CAD-BC0B-6746CF758000}"/>
              </a:ext>
            </a:extLst>
          </p:cNvPr>
          <p:cNvGrpSpPr/>
          <p:nvPr/>
        </p:nvGrpSpPr>
        <p:grpSpPr>
          <a:xfrm rot="16200000">
            <a:off x="11190028" y="5179696"/>
            <a:ext cx="3919258" cy="4042600"/>
            <a:chOff x="11190028" y="5179696"/>
            <a:chExt cx="3919258" cy="4042600"/>
          </a:xfrm>
        </p:grpSpPr>
        <p:grpSp>
          <p:nvGrpSpPr>
            <p:cNvPr id="17" name="Group 16">
              <a:extLst>
                <a:ext uri="{FF2B5EF4-FFF2-40B4-BE49-F238E27FC236}">
                  <a16:creationId xmlns:a16="http://schemas.microsoft.com/office/drawing/2014/main" id="{BE79A4F2-E751-4161-A9D6-E45DCBE2E03C}"/>
                </a:ext>
              </a:extLst>
            </p:cNvPr>
            <p:cNvGrpSpPr/>
            <p:nvPr/>
          </p:nvGrpSpPr>
          <p:grpSpPr>
            <a:xfrm rot="7104713">
              <a:off x="11128357" y="5241367"/>
              <a:ext cx="4042600" cy="3919258"/>
              <a:chOff x="8701118" y="2643261"/>
              <a:chExt cx="2715562" cy="2632709"/>
            </a:xfrm>
          </p:grpSpPr>
          <p:sp>
            <p:nvSpPr>
              <p:cNvPr id="19" name="Oval 18">
                <a:extLst>
                  <a:ext uri="{FF2B5EF4-FFF2-40B4-BE49-F238E27FC236}">
                    <a16:creationId xmlns:a16="http://schemas.microsoft.com/office/drawing/2014/main" id="{287C41BD-3713-4DFD-96CA-CC1DD1C679F5}"/>
                  </a:ext>
                </a:extLst>
              </p:cNvPr>
              <p:cNvSpPr/>
              <p:nvPr/>
            </p:nvSpPr>
            <p:spPr>
              <a:xfrm>
                <a:off x="8701118" y="2643261"/>
                <a:ext cx="2715562" cy="2632709"/>
              </a:xfrm>
              <a:prstGeom prst="ellipse">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ngle1">
                <a:extLst>
                  <a:ext uri="{FF2B5EF4-FFF2-40B4-BE49-F238E27FC236}">
                    <a16:creationId xmlns:a16="http://schemas.microsoft.com/office/drawing/2014/main" id="{E78D33D1-3F92-4A8A-871B-22AB3EBDDF31}"/>
                  </a:ext>
                </a:extLst>
              </p:cNvPr>
              <p:cNvSpPr/>
              <p:nvPr/>
            </p:nvSpPr>
            <p:spPr>
              <a:xfrm>
                <a:off x="9360131" y="3882257"/>
                <a:ext cx="1307869" cy="1145903"/>
              </a:xfrm>
              <a:prstGeom prst="triangle">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ngle2">
                <a:extLst>
                  <a:ext uri="{FF2B5EF4-FFF2-40B4-BE49-F238E27FC236}">
                    <a16:creationId xmlns:a16="http://schemas.microsoft.com/office/drawing/2014/main" id="{CA654869-23A9-465B-ABB9-FB69F8B2354E}"/>
                  </a:ext>
                </a:extLst>
              </p:cNvPr>
              <p:cNvSpPr/>
              <p:nvPr/>
            </p:nvSpPr>
            <p:spPr>
              <a:xfrm rot="5740230">
                <a:off x="8855826" y="3327442"/>
                <a:ext cx="1307869" cy="1145903"/>
              </a:xfrm>
              <a:prstGeom prst="triangle">
                <a:avLst/>
              </a:prstGeom>
              <a:solidFill>
                <a:srgbClr val="843C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ngle3">
                <a:extLst>
                  <a:ext uri="{FF2B5EF4-FFF2-40B4-BE49-F238E27FC236}">
                    <a16:creationId xmlns:a16="http://schemas.microsoft.com/office/drawing/2014/main" id="{D2CFBE73-4988-43FC-A831-BCDFDBFEECF7}"/>
                  </a:ext>
                </a:extLst>
              </p:cNvPr>
              <p:cNvSpPr/>
              <p:nvPr/>
            </p:nvSpPr>
            <p:spPr>
              <a:xfrm rot="11719019">
                <a:off x="9538127" y="2878777"/>
                <a:ext cx="1307869" cy="1145903"/>
              </a:xfrm>
              <a:prstGeom prst="triangle">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ngle4">
                <a:extLst>
                  <a:ext uri="{FF2B5EF4-FFF2-40B4-BE49-F238E27FC236}">
                    <a16:creationId xmlns:a16="http://schemas.microsoft.com/office/drawing/2014/main" id="{96E3F96B-8BF7-4610-AB57-AD38DAF45821}"/>
                  </a:ext>
                </a:extLst>
              </p:cNvPr>
              <p:cNvSpPr/>
              <p:nvPr/>
            </p:nvSpPr>
            <p:spPr>
              <a:xfrm rot="16934745">
                <a:off x="9950503" y="3503073"/>
                <a:ext cx="1307869" cy="1145903"/>
              </a:xfrm>
              <a:prstGeom prst="triangle">
                <a:avLst/>
              </a:prstGeom>
              <a:solidFill>
                <a:srgbClr val="54823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ing">
              <a:extLst>
                <a:ext uri="{FF2B5EF4-FFF2-40B4-BE49-F238E27FC236}">
                  <a16:creationId xmlns:a16="http://schemas.microsoft.com/office/drawing/2014/main" id="{406B704D-E9C3-4E62-9255-FAF6B16A92BB}"/>
                </a:ext>
              </a:extLst>
            </p:cNvPr>
            <p:cNvSpPr/>
            <p:nvPr/>
          </p:nvSpPr>
          <p:spPr>
            <a:xfrm>
              <a:off x="11419459" y="5454837"/>
              <a:ext cx="3481950" cy="348195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4">
            <a:extLst>
              <a:ext uri="{FF2B5EF4-FFF2-40B4-BE49-F238E27FC236}">
                <a16:creationId xmlns:a16="http://schemas.microsoft.com/office/drawing/2014/main" id="{63F98BDE-CB16-4C4B-B5D3-77BB99285768}"/>
              </a:ext>
            </a:extLst>
          </p:cNvPr>
          <p:cNvSpPr/>
          <p:nvPr/>
        </p:nvSpPr>
        <p:spPr>
          <a:xfrm>
            <a:off x="14883933" y="8707357"/>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16</a:t>
            </a:r>
          </a:p>
        </p:txBody>
      </p:sp>
      <p:sp>
        <p:nvSpPr>
          <p:cNvPr id="25" name="3">
            <a:extLst>
              <a:ext uri="{FF2B5EF4-FFF2-40B4-BE49-F238E27FC236}">
                <a16:creationId xmlns:a16="http://schemas.microsoft.com/office/drawing/2014/main" id="{BC283E31-DDB7-48C3-8772-DA998A6EB057}"/>
              </a:ext>
            </a:extLst>
          </p:cNvPr>
          <p:cNvSpPr/>
          <p:nvPr/>
        </p:nvSpPr>
        <p:spPr>
          <a:xfrm rot="178223">
            <a:off x="13982430" y="5623226"/>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15</a:t>
            </a:r>
          </a:p>
        </p:txBody>
      </p:sp>
      <p:sp>
        <p:nvSpPr>
          <p:cNvPr id="26" name="1">
            <a:extLst>
              <a:ext uri="{FF2B5EF4-FFF2-40B4-BE49-F238E27FC236}">
                <a16:creationId xmlns:a16="http://schemas.microsoft.com/office/drawing/2014/main" id="{AE19D1DC-153F-46CE-BCFD-3224D8681101}"/>
              </a:ext>
            </a:extLst>
          </p:cNvPr>
          <p:cNvSpPr/>
          <p:nvPr/>
        </p:nvSpPr>
        <p:spPr>
          <a:xfrm>
            <a:off x="11403498" y="9031553"/>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13</a:t>
            </a:r>
          </a:p>
        </p:txBody>
      </p:sp>
      <p:sp>
        <p:nvSpPr>
          <p:cNvPr id="27" name="2">
            <a:extLst>
              <a:ext uri="{FF2B5EF4-FFF2-40B4-BE49-F238E27FC236}">
                <a16:creationId xmlns:a16="http://schemas.microsoft.com/office/drawing/2014/main" id="{14F92A20-16D3-448F-9235-FC3E6BB5B5FE}"/>
              </a:ext>
            </a:extLst>
          </p:cNvPr>
          <p:cNvSpPr/>
          <p:nvPr/>
        </p:nvSpPr>
        <p:spPr>
          <a:xfrm rot="21428337">
            <a:off x="11378932" y="5837702"/>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14</a:t>
            </a:r>
          </a:p>
        </p:txBody>
      </p:sp>
    </p:spTree>
    <p:extLst>
      <p:ext uri="{BB962C8B-B14F-4D97-AF65-F5344CB8AC3E}">
        <p14:creationId xmlns:p14="http://schemas.microsoft.com/office/powerpoint/2010/main" val="19056053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C2A01-4F07-4B2D-B42A-A6ACB3F788F2}"/>
              </a:ext>
            </a:extLst>
          </p:cNvPr>
          <p:cNvSpPr>
            <a:spLocks noGrp="1"/>
          </p:cNvSpPr>
          <p:nvPr>
            <p:ph type="ctrTitle"/>
          </p:nvPr>
        </p:nvSpPr>
        <p:spPr>
          <a:xfrm>
            <a:off x="263013" y="368709"/>
            <a:ext cx="11665974" cy="752168"/>
          </a:xfrm>
        </p:spPr>
        <p:txBody>
          <a:bodyPr>
            <a:normAutofit/>
          </a:bodyPr>
          <a:lstStyle/>
          <a:p>
            <a:r>
              <a:rPr lang="en-US" sz="4000" b="1" dirty="0">
                <a:latin typeface="Arial Black" panose="020B0A04020102020204" pitchFamily="34" charset="0"/>
              </a:rPr>
              <a:t>INCLUSIVE EDUCATION (IE)</a:t>
            </a:r>
          </a:p>
        </p:txBody>
      </p:sp>
      <p:sp>
        <p:nvSpPr>
          <p:cNvPr id="3" name="Subtitle 2">
            <a:extLst>
              <a:ext uri="{FF2B5EF4-FFF2-40B4-BE49-F238E27FC236}">
                <a16:creationId xmlns:a16="http://schemas.microsoft.com/office/drawing/2014/main" id="{212682B3-ED88-4B4D-ABFE-0050D2F420A9}"/>
              </a:ext>
            </a:extLst>
          </p:cNvPr>
          <p:cNvSpPr>
            <a:spLocks noGrp="1"/>
          </p:cNvSpPr>
          <p:nvPr>
            <p:ph type="subTitle" idx="1"/>
          </p:nvPr>
        </p:nvSpPr>
        <p:spPr>
          <a:xfrm>
            <a:off x="1083426" y="2028306"/>
            <a:ext cx="10025148" cy="3956858"/>
          </a:xfrm>
        </p:spPr>
        <p:txBody>
          <a:bodyPr>
            <a:normAutofit/>
          </a:bodyPr>
          <a:lstStyle/>
          <a:p>
            <a:pPr marL="571500" indent="-571500" algn="l">
              <a:buFont typeface="Arial" panose="020B0604020202020204" pitchFamily="34" charset="0"/>
              <a:buChar char="•"/>
            </a:pPr>
            <a:r>
              <a:rPr lang="en-US" sz="3200" b="1" dirty="0"/>
              <a:t>Use Universal Design for Learning (UDL) principles</a:t>
            </a:r>
          </a:p>
          <a:p>
            <a:pPr marL="571500" indent="-571500" algn="l">
              <a:buFont typeface="Arial" panose="020B0604020202020204" pitchFamily="34" charset="0"/>
              <a:buChar char="•"/>
            </a:pPr>
            <a:r>
              <a:rPr lang="en-US" sz="3200" b="1" dirty="0"/>
              <a:t>Incorporate assistive tools (low-cost options)</a:t>
            </a:r>
          </a:p>
          <a:p>
            <a:pPr marL="571500" indent="-571500" algn="l">
              <a:buFont typeface="Arial" panose="020B0604020202020204" pitchFamily="34" charset="0"/>
              <a:buChar char="•"/>
            </a:pPr>
            <a:r>
              <a:rPr lang="en-US" sz="3200" b="1" dirty="0"/>
              <a:t>Smartphones for audio lessons</a:t>
            </a:r>
          </a:p>
          <a:p>
            <a:pPr marL="571500" indent="-571500" algn="l">
              <a:buFont typeface="Arial" panose="020B0604020202020204" pitchFamily="34" charset="0"/>
              <a:buChar char="•"/>
            </a:pPr>
            <a:r>
              <a:rPr lang="en-US" sz="3200" b="1" dirty="0"/>
              <a:t>Chart papers for visuals</a:t>
            </a:r>
          </a:p>
          <a:p>
            <a:pPr marL="571500" indent="-571500" algn="l">
              <a:buFont typeface="Arial" panose="020B0604020202020204" pitchFamily="34" charset="0"/>
              <a:buChar char="•"/>
            </a:pPr>
            <a:r>
              <a:rPr lang="en-US" sz="3200" b="1" dirty="0"/>
              <a:t>Peer note-takers for students with handwriting difficulties</a:t>
            </a:r>
          </a:p>
          <a:p>
            <a:pPr marL="571500" indent="-571500" algn="l">
              <a:buFont typeface="Arial" panose="020B0604020202020204" pitchFamily="34" charset="0"/>
              <a:buChar char="•"/>
            </a:pPr>
            <a:r>
              <a:rPr lang="en-US" sz="3200" b="1" dirty="0"/>
              <a:t>Foster a culture of respect</a:t>
            </a:r>
          </a:p>
        </p:txBody>
      </p:sp>
      <p:sp>
        <p:nvSpPr>
          <p:cNvPr id="4" name="Title 1">
            <a:extLst>
              <a:ext uri="{FF2B5EF4-FFF2-40B4-BE49-F238E27FC236}">
                <a16:creationId xmlns:a16="http://schemas.microsoft.com/office/drawing/2014/main" id="{3D65B279-96F1-4646-B3FB-35E80D6D216D}"/>
              </a:ext>
            </a:extLst>
          </p:cNvPr>
          <p:cNvSpPr txBox="1">
            <a:spLocks/>
          </p:cNvSpPr>
          <p:nvPr/>
        </p:nvSpPr>
        <p:spPr>
          <a:xfrm>
            <a:off x="263013" y="1002890"/>
            <a:ext cx="11665974" cy="75216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dirty="0">
                <a:latin typeface="Arial Black" panose="020B0A04020102020204" pitchFamily="34" charset="0"/>
              </a:rPr>
              <a:t>Making DI work for all</a:t>
            </a:r>
          </a:p>
        </p:txBody>
      </p:sp>
      <p:grpSp>
        <p:nvGrpSpPr>
          <p:cNvPr id="17" name="paginator">
            <a:extLst>
              <a:ext uri="{FF2B5EF4-FFF2-40B4-BE49-F238E27FC236}">
                <a16:creationId xmlns:a16="http://schemas.microsoft.com/office/drawing/2014/main" id="{67AB5E5E-8F93-43E1-A5DC-4C0414AF2006}"/>
              </a:ext>
            </a:extLst>
          </p:cNvPr>
          <p:cNvGrpSpPr/>
          <p:nvPr/>
        </p:nvGrpSpPr>
        <p:grpSpPr>
          <a:xfrm rot="10003290">
            <a:off x="11190028" y="5179696"/>
            <a:ext cx="3919258" cy="4042600"/>
            <a:chOff x="11190028" y="5179696"/>
            <a:chExt cx="3919258" cy="4042600"/>
          </a:xfrm>
        </p:grpSpPr>
        <p:grpSp>
          <p:nvGrpSpPr>
            <p:cNvPr id="18" name="Group 17">
              <a:extLst>
                <a:ext uri="{FF2B5EF4-FFF2-40B4-BE49-F238E27FC236}">
                  <a16:creationId xmlns:a16="http://schemas.microsoft.com/office/drawing/2014/main" id="{60109B65-3F45-4652-A90C-2F8D478C5B44}"/>
                </a:ext>
              </a:extLst>
            </p:cNvPr>
            <p:cNvGrpSpPr/>
            <p:nvPr/>
          </p:nvGrpSpPr>
          <p:grpSpPr>
            <a:xfrm rot="7104713">
              <a:off x="11128357" y="5241367"/>
              <a:ext cx="4042600" cy="3919258"/>
              <a:chOff x="8701118" y="2643261"/>
              <a:chExt cx="2715562" cy="2632709"/>
            </a:xfrm>
          </p:grpSpPr>
          <p:sp>
            <p:nvSpPr>
              <p:cNvPr id="20" name="Oval 19">
                <a:extLst>
                  <a:ext uri="{FF2B5EF4-FFF2-40B4-BE49-F238E27FC236}">
                    <a16:creationId xmlns:a16="http://schemas.microsoft.com/office/drawing/2014/main" id="{3FEEFF3E-F20A-400A-B0D8-E108147F99AE}"/>
                  </a:ext>
                </a:extLst>
              </p:cNvPr>
              <p:cNvSpPr/>
              <p:nvPr/>
            </p:nvSpPr>
            <p:spPr>
              <a:xfrm>
                <a:off x="8701118" y="2643261"/>
                <a:ext cx="2715562" cy="2632709"/>
              </a:xfrm>
              <a:prstGeom prst="ellipse">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ngle1">
                <a:extLst>
                  <a:ext uri="{FF2B5EF4-FFF2-40B4-BE49-F238E27FC236}">
                    <a16:creationId xmlns:a16="http://schemas.microsoft.com/office/drawing/2014/main" id="{8CC66112-2388-4C84-BC8B-80C549383AFF}"/>
                  </a:ext>
                </a:extLst>
              </p:cNvPr>
              <p:cNvSpPr/>
              <p:nvPr/>
            </p:nvSpPr>
            <p:spPr>
              <a:xfrm>
                <a:off x="9360131" y="3882257"/>
                <a:ext cx="1307869" cy="1145903"/>
              </a:xfrm>
              <a:prstGeom prst="triangle">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ngle2">
                <a:extLst>
                  <a:ext uri="{FF2B5EF4-FFF2-40B4-BE49-F238E27FC236}">
                    <a16:creationId xmlns:a16="http://schemas.microsoft.com/office/drawing/2014/main" id="{F5C39E43-D7B5-41EA-B0B8-7901FFAB5757}"/>
                  </a:ext>
                </a:extLst>
              </p:cNvPr>
              <p:cNvSpPr/>
              <p:nvPr/>
            </p:nvSpPr>
            <p:spPr>
              <a:xfrm rot="5740230">
                <a:off x="8855826" y="3327442"/>
                <a:ext cx="1307869" cy="1145903"/>
              </a:xfrm>
              <a:prstGeom prst="triangle">
                <a:avLst/>
              </a:prstGeom>
              <a:solidFill>
                <a:srgbClr val="843C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ngle3">
                <a:extLst>
                  <a:ext uri="{FF2B5EF4-FFF2-40B4-BE49-F238E27FC236}">
                    <a16:creationId xmlns:a16="http://schemas.microsoft.com/office/drawing/2014/main" id="{ECADA037-943A-44B9-97FD-F9CBB8974625}"/>
                  </a:ext>
                </a:extLst>
              </p:cNvPr>
              <p:cNvSpPr/>
              <p:nvPr/>
            </p:nvSpPr>
            <p:spPr>
              <a:xfrm rot="11719019">
                <a:off x="9538127" y="2878777"/>
                <a:ext cx="1307869" cy="1145903"/>
              </a:xfrm>
              <a:prstGeom prst="triangle">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ngle4">
                <a:extLst>
                  <a:ext uri="{FF2B5EF4-FFF2-40B4-BE49-F238E27FC236}">
                    <a16:creationId xmlns:a16="http://schemas.microsoft.com/office/drawing/2014/main" id="{B8219C55-DE4E-4ABA-849B-A5CEAB520941}"/>
                  </a:ext>
                </a:extLst>
              </p:cNvPr>
              <p:cNvSpPr/>
              <p:nvPr/>
            </p:nvSpPr>
            <p:spPr>
              <a:xfrm rot="16934745">
                <a:off x="9950503" y="3503073"/>
                <a:ext cx="1307869" cy="1145903"/>
              </a:xfrm>
              <a:prstGeom prst="triangle">
                <a:avLst/>
              </a:prstGeom>
              <a:solidFill>
                <a:srgbClr val="54823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ing">
              <a:extLst>
                <a:ext uri="{FF2B5EF4-FFF2-40B4-BE49-F238E27FC236}">
                  <a16:creationId xmlns:a16="http://schemas.microsoft.com/office/drawing/2014/main" id="{49B8DCFB-BD2E-4BFC-AF7A-03BF3E2FC6B1}"/>
                </a:ext>
              </a:extLst>
            </p:cNvPr>
            <p:cNvSpPr/>
            <p:nvPr/>
          </p:nvSpPr>
          <p:spPr>
            <a:xfrm>
              <a:off x="11419459" y="5454837"/>
              <a:ext cx="3481950" cy="348195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4">
            <a:extLst>
              <a:ext uri="{FF2B5EF4-FFF2-40B4-BE49-F238E27FC236}">
                <a16:creationId xmlns:a16="http://schemas.microsoft.com/office/drawing/2014/main" id="{C75534FD-634C-4239-8BEA-444FA28906E7}"/>
              </a:ext>
            </a:extLst>
          </p:cNvPr>
          <p:cNvSpPr/>
          <p:nvPr/>
        </p:nvSpPr>
        <p:spPr>
          <a:xfrm>
            <a:off x="13952454" y="5660967"/>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16</a:t>
            </a:r>
          </a:p>
        </p:txBody>
      </p:sp>
      <p:sp>
        <p:nvSpPr>
          <p:cNvPr id="26" name="3">
            <a:extLst>
              <a:ext uri="{FF2B5EF4-FFF2-40B4-BE49-F238E27FC236}">
                <a16:creationId xmlns:a16="http://schemas.microsoft.com/office/drawing/2014/main" id="{1B1D0E9E-EC48-4739-9DB0-A85135CEC86E}"/>
              </a:ext>
            </a:extLst>
          </p:cNvPr>
          <p:cNvSpPr/>
          <p:nvPr/>
        </p:nvSpPr>
        <p:spPr>
          <a:xfrm rot="178223">
            <a:off x="11365786" y="5773439"/>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15</a:t>
            </a:r>
          </a:p>
        </p:txBody>
      </p:sp>
      <p:sp>
        <p:nvSpPr>
          <p:cNvPr id="27" name="1">
            <a:extLst>
              <a:ext uri="{FF2B5EF4-FFF2-40B4-BE49-F238E27FC236}">
                <a16:creationId xmlns:a16="http://schemas.microsoft.com/office/drawing/2014/main" id="{B53DC9CA-E7AA-436C-A991-6A7F20B6F463}"/>
              </a:ext>
            </a:extLst>
          </p:cNvPr>
          <p:cNvSpPr/>
          <p:nvPr/>
        </p:nvSpPr>
        <p:spPr>
          <a:xfrm>
            <a:off x="15062839" y="8487614"/>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17</a:t>
            </a:r>
          </a:p>
        </p:txBody>
      </p:sp>
      <p:sp>
        <p:nvSpPr>
          <p:cNvPr id="28" name="2">
            <a:extLst>
              <a:ext uri="{FF2B5EF4-FFF2-40B4-BE49-F238E27FC236}">
                <a16:creationId xmlns:a16="http://schemas.microsoft.com/office/drawing/2014/main" id="{059FB638-9F14-4430-A2FC-060E4E685C7D}"/>
              </a:ext>
            </a:extLst>
          </p:cNvPr>
          <p:cNvSpPr/>
          <p:nvPr/>
        </p:nvSpPr>
        <p:spPr>
          <a:xfrm rot="21428337">
            <a:off x="11419276" y="9189047"/>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14</a:t>
            </a:r>
          </a:p>
        </p:txBody>
      </p:sp>
    </p:spTree>
    <p:extLst>
      <p:ext uri="{BB962C8B-B14F-4D97-AF65-F5344CB8AC3E}">
        <p14:creationId xmlns:p14="http://schemas.microsoft.com/office/powerpoint/2010/main" val="317663608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C2A01-4F07-4B2D-B42A-A6ACB3F788F2}"/>
              </a:ext>
            </a:extLst>
          </p:cNvPr>
          <p:cNvSpPr>
            <a:spLocks noGrp="1"/>
          </p:cNvSpPr>
          <p:nvPr>
            <p:ph type="ctrTitle"/>
          </p:nvPr>
        </p:nvSpPr>
        <p:spPr>
          <a:xfrm>
            <a:off x="1194619" y="368709"/>
            <a:ext cx="9802761" cy="752168"/>
          </a:xfrm>
        </p:spPr>
        <p:txBody>
          <a:bodyPr>
            <a:normAutofit/>
          </a:bodyPr>
          <a:lstStyle/>
          <a:p>
            <a:r>
              <a:rPr lang="en-US" sz="4000" b="1" dirty="0">
                <a:latin typeface="Arial Black" panose="020B0A04020102020204" pitchFamily="34" charset="0"/>
              </a:rPr>
              <a:t>USE CASES</a:t>
            </a:r>
          </a:p>
        </p:txBody>
      </p:sp>
      <p:sp>
        <p:nvSpPr>
          <p:cNvPr id="3" name="Subtitle 2">
            <a:extLst>
              <a:ext uri="{FF2B5EF4-FFF2-40B4-BE49-F238E27FC236}">
                <a16:creationId xmlns:a16="http://schemas.microsoft.com/office/drawing/2014/main" id="{212682B3-ED88-4B4D-ABFE-0050D2F420A9}"/>
              </a:ext>
            </a:extLst>
          </p:cNvPr>
          <p:cNvSpPr>
            <a:spLocks noGrp="1"/>
          </p:cNvSpPr>
          <p:nvPr>
            <p:ph type="subTitle" idx="1"/>
          </p:nvPr>
        </p:nvSpPr>
        <p:spPr>
          <a:xfrm>
            <a:off x="1194619" y="2286000"/>
            <a:ext cx="9802761" cy="3760839"/>
          </a:xfrm>
        </p:spPr>
        <p:txBody>
          <a:bodyPr>
            <a:normAutofit/>
          </a:bodyPr>
          <a:lstStyle/>
          <a:p>
            <a:pPr algn="l"/>
            <a:r>
              <a:rPr lang="en-US" sz="2800" b="1" dirty="0"/>
              <a:t>In a secondary school in Ibadan, a teacher grouped students for Mathematics:</a:t>
            </a:r>
          </a:p>
          <a:p>
            <a:pPr algn="l"/>
            <a:endParaRPr lang="en-US" sz="2800" b="1" dirty="0"/>
          </a:p>
          <a:p>
            <a:pPr marL="457200" indent="-457200" algn="l">
              <a:buFont typeface="Arial" panose="020B0604020202020204" pitchFamily="34" charset="0"/>
              <a:buChar char="•"/>
            </a:pPr>
            <a:r>
              <a:rPr lang="en-US" sz="2800" b="1" dirty="0"/>
              <a:t>Stronger students explained concepts in Yoruba to peers struggling with English</a:t>
            </a:r>
          </a:p>
          <a:p>
            <a:pPr marL="457200" indent="-457200" algn="l">
              <a:buFont typeface="Arial" panose="020B0604020202020204" pitchFamily="34" charset="0"/>
              <a:buChar char="•"/>
            </a:pPr>
            <a:r>
              <a:rPr lang="en-US" sz="2800" b="1" dirty="0"/>
              <a:t>This peer-support system raised the overall class performance by 20% in term exams</a:t>
            </a:r>
          </a:p>
        </p:txBody>
      </p:sp>
      <p:sp>
        <p:nvSpPr>
          <p:cNvPr id="4" name="Title 1">
            <a:extLst>
              <a:ext uri="{FF2B5EF4-FFF2-40B4-BE49-F238E27FC236}">
                <a16:creationId xmlns:a16="http://schemas.microsoft.com/office/drawing/2014/main" id="{2D1FA29E-807E-4C37-B466-FB852F199DCB}"/>
              </a:ext>
            </a:extLst>
          </p:cNvPr>
          <p:cNvSpPr txBox="1">
            <a:spLocks/>
          </p:cNvSpPr>
          <p:nvPr/>
        </p:nvSpPr>
        <p:spPr>
          <a:xfrm>
            <a:off x="1194619" y="1061883"/>
            <a:ext cx="9802761" cy="75216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dirty="0">
                <a:latin typeface="Arial Black" panose="020B0A04020102020204" pitchFamily="34" charset="0"/>
              </a:rPr>
              <a:t>Use Case 1 (Ibadan, Nigeria)</a:t>
            </a:r>
          </a:p>
        </p:txBody>
      </p:sp>
      <p:grpSp>
        <p:nvGrpSpPr>
          <p:cNvPr id="17" name="paginator">
            <a:extLst>
              <a:ext uri="{FF2B5EF4-FFF2-40B4-BE49-F238E27FC236}">
                <a16:creationId xmlns:a16="http://schemas.microsoft.com/office/drawing/2014/main" id="{5CA6FE11-4183-4B19-A93A-27ECDA507427}"/>
              </a:ext>
            </a:extLst>
          </p:cNvPr>
          <p:cNvGrpSpPr/>
          <p:nvPr/>
        </p:nvGrpSpPr>
        <p:grpSpPr>
          <a:xfrm rot="4840680">
            <a:off x="11190028" y="5179696"/>
            <a:ext cx="3919258" cy="4042600"/>
            <a:chOff x="11190028" y="5179696"/>
            <a:chExt cx="3919258" cy="4042600"/>
          </a:xfrm>
        </p:grpSpPr>
        <p:grpSp>
          <p:nvGrpSpPr>
            <p:cNvPr id="18" name="Group 17">
              <a:extLst>
                <a:ext uri="{FF2B5EF4-FFF2-40B4-BE49-F238E27FC236}">
                  <a16:creationId xmlns:a16="http://schemas.microsoft.com/office/drawing/2014/main" id="{085C943F-CA14-4F67-B089-FF3FC3AA8102}"/>
                </a:ext>
              </a:extLst>
            </p:cNvPr>
            <p:cNvGrpSpPr/>
            <p:nvPr/>
          </p:nvGrpSpPr>
          <p:grpSpPr>
            <a:xfrm rot="7104713">
              <a:off x="11128357" y="5241367"/>
              <a:ext cx="4042600" cy="3919258"/>
              <a:chOff x="8701118" y="2643261"/>
              <a:chExt cx="2715562" cy="2632709"/>
            </a:xfrm>
          </p:grpSpPr>
          <p:sp>
            <p:nvSpPr>
              <p:cNvPr id="20" name="Oval 19">
                <a:extLst>
                  <a:ext uri="{FF2B5EF4-FFF2-40B4-BE49-F238E27FC236}">
                    <a16:creationId xmlns:a16="http://schemas.microsoft.com/office/drawing/2014/main" id="{CDD94960-04BD-4384-B68F-FB3472DD7687}"/>
                  </a:ext>
                </a:extLst>
              </p:cNvPr>
              <p:cNvSpPr/>
              <p:nvPr/>
            </p:nvSpPr>
            <p:spPr>
              <a:xfrm>
                <a:off x="8701118" y="2643261"/>
                <a:ext cx="2715562" cy="2632709"/>
              </a:xfrm>
              <a:prstGeom prst="ellipse">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ngle1">
                <a:extLst>
                  <a:ext uri="{FF2B5EF4-FFF2-40B4-BE49-F238E27FC236}">
                    <a16:creationId xmlns:a16="http://schemas.microsoft.com/office/drawing/2014/main" id="{1B57E6BE-9096-4485-A478-69E33D2C874C}"/>
                  </a:ext>
                </a:extLst>
              </p:cNvPr>
              <p:cNvSpPr/>
              <p:nvPr/>
            </p:nvSpPr>
            <p:spPr>
              <a:xfrm>
                <a:off x="9360131" y="3882257"/>
                <a:ext cx="1307869" cy="1145903"/>
              </a:xfrm>
              <a:prstGeom prst="triangle">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ngle2">
                <a:extLst>
                  <a:ext uri="{FF2B5EF4-FFF2-40B4-BE49-F238E27FC236}">
                    <a16:creationId xmlns:a16="http://schemas.microsoft.com/office/drawing/2014/main" id="{3BEE87E6-7731-41A8-9E35-6FB28EF88BDE}"/>
                  </a:ext>
                </a:extLst>
              </p:cNvPr>
              <p:cNvSpPr/>
              <p:nvPr/>
            </p:nvSpPr>
            <p:spPr>
              <a:xfrm rot="5740230">
                <a:off x="8855826" y="3327442"/>
                <a:ext cx="1307869" cy="1145903"/>
              </a:xfrm>
              <a:prstGeom prst="triangle">
                <a:avLst/>
              </a:prstGeom>
              <a:solidFill>
                <a:srgbClr val="843C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ngle3">
                <a:extLst>
                  <a:ext uri="{FF2B5EF4-FFF2-40B4-BE49-F238E27FC236}">
                    <a16:creationId xmlns:a16="http://schemas.microsoft.com/office/drawing/2014/main" id="{D57A8C84-F871-4AD5-9896-0384AD3BC0AC}"/>
                  </a:ext>
                </a:extLst>
              </p:cNvPr>
              <p:cNvSpPr/>
              <p:nvPr/>
            </p:nvSpPr>
            <p:spPr>
              <a:xfrm rot="11719019">
                <a:off x="9538127" y="2878777"/>
                <a:ext cx="1307869" cy="1145903"/>
              </a:xfrm>
              <a:prstGeom prst="triangle">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ngle4">
                <a:extLst>
                  <a:ext uri="{FF2B5EF4-FFF2-40B4-BE49-F238E27FC236}">
                    <a16:creationId xmlns:a16="http://schemas.microsoft.com/office/drawing/2014/main" id="{49333EA6-020F-47FA-8044-D93CA4F5068E}"/>
                  </a:ext>
                </a:extLst>
              </p:cNvPr>
              <p:cNvSpPr/>
              <p:nvPr/>
            </p:nvSpPr>
            <p:spPr>
              <a:xfrm rot="16934745">
                <a:off x="9950503" y="3503073"/>
                <a:ext cx="1307869" cy="1145903"/>
              </a:xfrm>
              <a:prstGeom prst="triangle">
                <a:avLst/>
              </a:prstGeom>
              <a:solidFill>
                <a:srgbClr val="54823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ing">
              <a:extLst>
                <a:ext uri="{FF2B5EF4-FFF2-40B4-BE49-F238E27FC236}">
                  <a16:creationId xmlns:a16="http://schemas.microsoft.com/office/drawing/2014/main" id="{77295596-4522-40A1-A02D-A62BDCC259CA}"/>
                </a:ext>
              </a:extLst>
            </p:cNvPr>
            <p:cNvSpPr/>
            <p:nvPr/>
          </p:nvSpPr>
          <p:spPr>
            <a:xfrm>
              <a:off x="11419459" y="5454837"/>
              <a:ext cx="3481950" cy="348195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4">
            <a:extLst>
              <a:ext uri="{FF2B5EF4-FFF2-40B4-BE49-F238E27FC236}">
                <a16:creationId xmlns:a16="http://schemas.microsoft.com/office/drawing/2014/main" id="{74236B22-93EC-4CA8-BD72-1F84628EB99F}"/>
              </a:ext>
            </a:extLst>
          </p:cNvPr>
          <p:cNvSpPr/>
          <p:nvPr/>
        </p:nvSpPr>
        <p:spPr>
          <a:xfrm>
            <a:off x="11327753" y="5870214"/>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16</a:t>
            </a:r>
          </a:p>
        </p:txBody>
      </p:sp>
      <p:sp>
        <p:nvSpPr>
          <p:cNvPr id="26" name="3">
            <a:extLst>
              <a:ext uri="{FF2B5EF4-FFF2-40B4-BE49-F238E27FC236}">
                <a16:creationId xmlns:a16="http://schemas.microsoft.com/office/drawing/2014/main" id="{C135584C-23D5-4404-8D48-1887C99FD3E8}"/>
              </a:ext>
            </a:extLst>
          </p:cNvPr>
          <p:cNvSpPr/>
          <p:nvPr/>
        </p:nvSpPr>
        <p:spPr>
          <a:xfrm rot="178223">
            <a:off x="11401192" y="8967456"/>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15</a:t>
            </a:r>
          </a:p>
        </p:txBody>
      </p:sp>
      <p:sp>
        <p:nvSpPr>
          <p:cNvPr id="27" name="1">
            <a:extLst>
              <a:ext uri="{FF2B5EF4-FFF2-40B4-BE49-F238E27FC236}">
                <a16:creationId xmlns:a16="http://schemas.microsoft.com/office/drawing/2014/main" id="{3413F9ED-945D-41BF-8F8D-A871835E0BE3}"/>
              </a:ext>
            </a:extLst>
          </p:cNvPr>
          <p:cNvSpPr/>
          <p:nvPr/>
        </p:nvSpPr>
        <p:spPr>
          <a:xfrm>
            <a:off x="13557892" y="5269811"/>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17</a:t>
            </a:r>
          </a:p>
        </p:txBody>
      </p:sp>
      <p:sp>
        <p:nvSpPr>
          <p:cNvPr id="28" name="2">
            <a:extLst>
              <a:ext uri="{FF2B5EF4-FFF2-40B4-BE49-F238E27FC236}">
                <a16:creationId xmlns:a16="http://schemas.microsoft.com/office/drawing/2014/main" id="{8542572A-C6D9-4459-90D7-61054642866E}"/>
              </a:ext>
            </a:extLst>
          </p:cNvPr>
          <p:cNvSpPr/>
          <p:nvPr/>
        </p:nvSpPr>
        <p:spPr>
          <a:xfrm rot="21428337">
            <a:off x="14991459" y="8686485"/>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18</a:t>
            </a:r>
          </a:p>
        </p:txBody>
      </p:sp>
    </p:spTree>
    <p:extLst>
      <p:ext uri="{BB962C8B-B14F-4D97-AF65-F5344CB8AC3E}">
        <p14:creationId xmlns:p14="http://schemas.microsoft.com/office/powerpoint/2010/main" val="288922534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C2A01-4F07-4B2D-B42A-A6ACB3F788F2}"/>
              </a:ext>
            </a:extLst>
          </p:cNvPr>
          <p:cNvSpPr>
            <a:spLocks noGrp="1"/>
          </p:cNvSpPr>
          <p:nvPr>
            <p:ph type="ctrTitle"/>
          </p:nvPr>
        </p:nvSpPr>
        <p:spPr>
          <a:xfrm>
            <a:off x="1194619" y="368709"/>
            <a:ext cx="9802761" cy="752168"/>
          </a:xfrm>
        </p:spPr>
        <p:txBody>
          <a:bodyPr>
            <a:normAutofit/>
          </a:bodyPr>
          <a:lstStyle/>
          <a:p>
            <a:r>
              <a:rPr lang="en-US" sz="4000" b="1" dirty="0">
                <a:latin typeface="Arial Black" panose="020B0A04020102020204" pitchFamily="34" charset="0"/>
              </a:rPr>
              <a:t>USE CASES</a:t>
            </a:r>
          </a:p>
        </p:txBody>
      </p:sp>
      <p:sp>
        <p:nvSpPr>
          <p:cNvPr id="3" name="Subtitle 2">
            <a:extLst>
              <a:ext uri="{FF2B5EF4-FFF2-40B4-BE49-F238E27FC236}">
                <a16:creationId xmlns:a16="http://schemas.microsoft.com/office/drawing/2014/main" id="{212682B3-ED88-4B4D-ABFE-0050D2F420A9}"/>
              </a:ext>
            </a:extLst>
          </p:cNvPr>
          <p:cNvSpPr>
            <a:spLocks noGrp="1"/>
          </p:cNvSpPr>
          <p:nvPr>
            <p:ph type="subTitle" idx="1"/>
          </p:nvPr>
        </p:nvSpPr>
        <p:spPr>
          <a:xfrm>
            <a:off x="742602" y="2035278"/>
            <a:ext cx="10706793" cy="3760839"/>
          </a:xfrm>
        </p:spPr>
        <p:txBody>
          <a:bodyPr>
            <a:normAutofit/>
          </a:bodyPr>
          <a:lstStyle/>
          <a:p>
            <a:pPr algn="just"/>
            <a:r>
              <a:rPr lang="en-US" sz="2800" b="1" dirty="0"/>
              <a:t>In SAAC, an unusual CBT of 100 multichoice questions, consisting of 4 options each, was created for SS1 students to complete within 1 two-hours time frame. During class interaction after the expiration of the online test:</a:t>
            </a:r>
          </a:p>
          <a:p>
            <a:pPr marL="457200" indent="-457200" algn="l">
              <a:buFont typeface="Arial" panose="020B0604020202020204" pitchFamily="34" charset="0"/>
              <a:buChar char="•"/>
            </a:pPr>
            <a:r>
              <a:rPr lang="en-US" sz="2800" b="1" dirty="0"/>
              <a:t>Many students found it intriguing</a:t>
            </a:r>
          </a:p>
          <a:p>
            <a:pPr marL="457200" indent="-457200" algn="l">
              <a:buFont typeface="Arial" panose="020B0604020202020204" pitchFamily="34" charset="0"/>
              <a:buChar char="•"/>
            </a:pPr>
            <a:r>
              <a:rPr lang="en-US" sz="2800" b="1" dirty="0"/>
              <a:t>Few complained about not hitting 100%</a:t>
            </a:r>
          </a:p>
          <a:p>
            <a:pPr marL="457200" indent="-457200" algn="l">
              <a:buFont typeface="Arial" panose="020B0604020202020204" pitchFamily="34" charset="0"/>
              <a:buChar char="•"/>
            </a:pPr>
            <a:r>
              <a:rPr lang="en-US" sz="2800" b="1" dirty="0"/>
              <a:t>One female student, who scored 73% said, “The test was boring”. Why do you think she reacted that way?</a:t>
            </a:r>
          </a:p>
        </p:txBody>
      </p:sp>
      <p:sp>
        <p:nvSpPr>
          <p:cNvPr id="4" name="Title 1">
            <a:extLst>
              <a:ext uri="{FF2B5EF4-FFF2-40B4-BE49-F238E27FC236}">
                <a16:creationId xmlns:a16="http://schemas.microsoft.com/office/drawing/2014/main" id="{2D1FA29E-807E-4C37-B466-FB852F199DCB}"/>
              </a:ext>
            </a:extLst>
          </p:cNvPr>
          <p:cNvSpPr txBox="1">
            <a:spLocks/>
          </p:cNvSpPr>
          <p:nvPr/>
        </p:nvSpPr>
        <p:spPr>
          <a:xfrm>
            <a:off x="742603" y="1043111"/>
            <a:ext cx="10254778" cy="693174"/>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dirty="0">
                <a:latin typeface="Arial Black" panose="020B0A04020102020204" pitchFamily="34" charset="0"/>
              </a:rPr>
              <a:t>Use Case 2 (Lagos, Nigeria)</a:t>
            </a:r>
          </a:p>
        </p:txBody>
      </p:sp>
      <p:grpSp>
        <p:nvGrpSpPr>
          <p:cNvPr id="29" name="paginator">
            <a:extLst>
              <a:ext uri="{FF2B5EF4-FFF2-40B4-BE49-F238E27FC236}">
                <a16:creationId xmlns:a16="http://schemas.microsoft.com/office/drawing/2014/main" id="{FCF51918-1CA2-4B7A-9D08-39878F55F2D1}"/>
              </a:ext>
            </a:extLst>
          </p:cNvPr>
          <p:cNvGrpSpPr/>
          <p:nvPr/>
        </p:nvGrpSpPr>
        <p:grpSpPr>
          <a:xfrm>
            <a:off x="11190028" y="5179696"/>
            <a:ext cx="3919258" cy="4042600"/>
            <a:chOff x="11190028" y="5179696"/>
            <a:chExt cx="3919258" cy="4042600"/>
          </a:xfrm>
        </p:grpSpPr>
        <p:grpSp>
          <p:nvGrpSpPr>
            <p:cNvPr id="30" name="Group 29">
              <a:extLst>
                <a:ext uri="{FF2B5EF4-FFF2-40B4-BE49-F238E27FC236}">
                  <a16:creationId xmlns:a16="http://schemas.microsoft.com/office/drawing/2014/main" id="{9AF9BCF6-90F0-4957-9D92-131F429DFE0A}"/>
                </a:ext>
              </a:extLst>
            </p:cNvPr>
            <p:cNvGrpSpPr/>
            <p:nvPr/>
          </p:nvGrpSpPr>
          <p:grpSpPr>
            <a:xfrm rot="7104713">
              <a:off x="11128357" y="5241367"/>
              <a:ext cx="4042600" cy="3919258"/>
              <a:chOff x="8701118" y="2643261"/>
              <a:chExt cx="2715562" cy="2632709"/>
            </a:xfrm>
          </p:grpSpPr>
          <p:sp>
            <p:nvSpPr>
              <p:cNvPr id="32" name="Oval 31">
                <a:extLst>
                  <a:ext uri="{FF2B5EF4-FFF2-40B4-BE49-F238E27FC236}">
                    <a16:creationId xmlns:a16="http://schemas.microsoft.com/office/drawing/2014/main" id="{F7DE2F18-D7D8-4162-9625-8F90B7C1799B}"/>
                  </a:ext>
                </a:extLst>
              </p:cNvPr>
              <p:cNvSpPr/>
              <p:nvPr/>
            </p:nvSpPr>
            <p:spPr>
              <a:xfrm>
                <a:off x="8701118" y="2643261"/>
                <a:ext cx="2715562" cy="2632709"/>
              </a:xfrm>
              <a:prstGeom prst="ellipse">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ingle1">
                <a:extLst>
                  <a:ext uri="{FF2B5EF4-FFF2-40B4-BE49-F238E27FC236}">
                    <a16:creationId xmlns:a16="http://schemas.microsoft.com/office/drawing/2014/main" id="{A47EEA81-42E7-4090-B6A6-27FA7AD23C68}"/>
                  </a:ext>
                </a:extLst>
              </p:cNvPr>
              <p:cNvSpPr/>
              <p:nvPr/>
            </p:nvSpPr>
            <p:spPr>
              <a:xfrm>
                <a:off x="9360131" y="3882257"/>
                <a:ext cx="1307869" cy="1145903"/>
              </a:xfrm>
              <a:prstGeom prst="triangle">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ngle2">
                <a:extLst>
                  <a:ext uri="{FF2B5EF4-FFF2-40B4-BE49-F238E27FC236}">
                    <a16:creationId xmlns:a16="http://schemas.microsoft.com/office/drawing/2014/main" id="{8FD68DFE-B698-45F1-891A-47101D0CC45D}"/>
                  </a:ext>
                </a:extLst>
              </p:cNvPr>
              <p:cNvSpPr/>
              <p:nvPr/>
            </p:nvSpPr>
            <p:spPr>
              <a:xfrm rot="5740230">
                <a:off x="8855826" y="3327442"/>
                <a:ext cx="1307869" cy="1145903"/>
              </a:xfrm>
              <a:prstGeom prst="triangle">
                <a:avLst/>
              </a:prstGeom>
              <a:solidFill>
                <a:srgbClr val="843C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ngle3">
                <a:extLst>
                  <a:ext uri="{FF2B5EF4-FFF2-40B4-BE49-F238E27FC236}">
                    <a16:creationId xmlns:a16="http://schemas.microsoft.com/office/drawing/2014/main" id="{EF4AE667-3D86-4C1C-9C59-DF84B082D267}"/>
                  </a:ext>
                </a:extLst>
              </p:cNvPr>
              <p:cNvSpPr/>
              <p:nvPr/>
            </p:nvSpPr>
            <p:spPr>
              <a:xfrm rot="11719019">
                <a:off x="9538127" y="2878777"/>
                <a:ext cx="1307869" cy="1145903"/>
              </a:xfrm>
              <a:prstGeom prst="triangle">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ngle4">
                <a:extLst>
                  <a:ext uri="{FF2B5EF4-FFF2-40B4-BE49-F238E27FC236}">
                    <a16:creationId xmlns:a16="http://schemas.microsoft.com/office/drawing/2014/main" id="{AA79C623-0D65-40C2-8D60-EF5A981B2011}"/>
                  </a:ext>
                </a:extLst>
              </p:cNvPr>
              <p:cNvSpPr/>
              <p:nvPr/>
            </p:nvSpPr>
            <p:spPr>
              <a:xfrm rot="16934745">
                <a:off x="9950503" y="3503073"/>
                <a:ext cx="1307869" cy="1145903"/>
              </a:xfrm>
              <a:prstGeom prst="triangle">
                <a:avLst/>
              </a:prstGeom>
              <a:solidFill>
                <a:srgbClr val="54823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ing">
              <a:extLst>
                <a:ext uri="{FF2B5EF4-FFF2-40B4-BE49-F238E27FC236}">
                  <a16:creationId xmlns:a16="http://schemas.microsoft.com/office/drawing/2014/main" id="{3F1D623C-B30E-407C-AD1B-E3DAD8029A9E}"/>
                </a:ext>
              </a:extLst>
            </p:cNvPr>
            <p:cNvSpPr/>
            <p:nvPr/>
          </p:nvSpPr>
          <p:spPr>
            <a:xfrm>
              <a:off x="11419459" y="5454837"/>
              <a:ext cx="3481950" cy="348195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4">
            <a:extLst>
              <a:ext uri="{FF2B5EF4-FFF2-40B4-BE49-F238E27FC236}">
                <a16:creationId xmlns:a16="http://schemas.microsoft.com/office/drawing/2014/main" id="{47F24A30-DB12-45F3-82C2-445FD14E6706}"/>
              </a:ext>
            </a:extLst>
          </p:cNvPr>
          <p:cNvSpPr/>
          <p:nvPr/>
        </p:nvSpPr>
        <p:spPr>
          <a:xfrm>
            <a:off x="11446522" y="9011119"/>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16</a:t>
            </a:r>
          </a:p>
        </p:txBody>
      </p:sp>
      <p:sp>
        <p:nvSpPr>
          <p:cNvPr id="38" name="3">
            <a:extLst>
              <a:ext uri="{FF2B5EF4-FFF2-40B4-BE49-F238E27FC236}">
                <a16:creationId xmlns:a16="http://schemas.microsoft.com/office/drawing/2014/main" id="{2889FB52-FBF2-4AF6-8845-67FCDB5C037C}"/>
              </a:ext>
            </a:extLst>
          </p:cNvPr>
          <p:cNvSpPr/>
          <p:nvPr/>
        </p:nvSpPr>
        <p:spPr>
          <a:xfrm rot="178223">
            <a:off x="14883787" y="8701286"/>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19</a:t>
            </a:r>
          </a:p>
        </p:txBody>
      </p:sp>
      <p:sp>
        <p:nvSpPr>
          <p:cNvPr id="39" name="1">
            <a:extLst>
              <a:ext uri="{FF2B5EF4-FFF2-40B4-BE49-F238E27FC236}">
                <a16:creationId xmlns:a16="http://schemas.microsoft.com/office/drawing/2014/main" id="{C9ECCDA8-8F0B-4842-80FA-709765B4D905}"/>
              </a:ext>
            </a:extLst>
          </p:cNvPr>
          <p:cNvSpPr/>
          <p:nvPr/>
        </p:nvSpPr>
        <p:spPr>
          <a:xfrm>
            <a:off x="11332847" y="5952133"/>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17</a:t>
            </a:r>
          </a:p>
        </p:txBody>
      </p:sp>
      <p:sp>
        <p:nvSpPr>
          <p:cNvPr id="40" name="2">
            <a:extLst>
              <a:ext uri="{FF2B5EF4-FFF2-40B4-BE49-F238E27FC236}">
                <a16:creationId xmlns:a16="http://schemas.microsoft.com/office/drawing/2014/main" id="{C1414927-1D2A-40FB-8661-A4C71656422D}"/>
              </a:ext>
            </a:extLst>
          </p:cNvPr>
          <p:cNvSpPr/>
          <p:nvPr/>
        </p:nvSpPr>
        <p:spPr>
          <a:xfrm rot="21428337">
            <a:off x="14036873" y="5364865"/>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18</a:t>
            </a:r>
          </a:p>
        </p:txBody>
      </p:sp>
    </p:spTree>
    <p:extLst>
      <p:ext uri="{BB962C8B-B14F-4D97-AF65-F5344CB8AC3E}">
        <p14:creationId xmlns:p14="http://schemas.microsoft.com/office/powerpoint/2010/main" val="32051665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C2A01-4F07-4B2D-B42A-A6ACB3F788F2}"/>
              </a:ext>
            </a:extLst>
          </p:cNvPr>
          <p:cNvSpPr>
            <a:spLocks noGrp="1"/>
          </p:cNvSpPr>
          <p:nvPr>
            <p:ph type="ctrTitle"/>
          </p:nvPr>
        </p:nvSpPr>
        <p:spPr>
          <a:xfrm>
            <a:off x="1194619" y="368709"/>
            <a:ext cx="9802761" cy="752168"/>
          </a:xfrm>
        </p:spPr>
        <p:txBody>
          <a:bodyPr>
            <a:normAutofit/>
          </a:bodyPr>
          <a:lstStyle/>
          <a:p>
            <a:r>
              <a:rPr lang="en-US" sz="4000" b="1" dirty="0">
                <a:latin typeface="Arial Black" panose="020B0A04020102020204" pitchFamily="34" charset="0"/>
              </a:rPr>
              <a:t>USE CASES</a:t>
            </a:r>
          </a:p>
        </p:txBody>
      </p:sp>
      <p:sp>
        <p:nvSpPr>
          <p:cNvPr id="3" name="Subtitle 2">
            <a:extLst>
              <a:ext uri="{FF2B5EF4-FFF2-40B4-BE49-F238E27FC236}">
                <a16:creationId xmlns:a16="http://schemas.microsoft.com/office/drawing/2014/main" id="{212682B3-ED88-4B4D-ABFE-0050D2F420A9}"/>
              </a:ext>
            </a:extLst>
          </p:cNvPr>
          <p:cNvSpPr>
            <a:spLocks noGrp="1"/>
          </p:cNvSpPr>
          <p:nvPr>
            <p:ph type="subTitle" idx="1"/>
          </p:nvPr>
        </p:nvSpPr>
        <p:spPr>
          <a:xfrm>
            <a:off x="933796" y="2152997"/>
            <a:ext cx="10324406" cy="3760839"/>
          </a:xfrm>
        </p:spPr>
        <p:txBody>
          <a:bodyPr>
            <a:noAutofit/>
          </a:bodyPr>
          <a:lstStyle/>
          <a:p>
            <a:pPr algn="just"/>
            <a:r>
              <a:rPr lang="en-US" sz="3200" b="1" dirty="0"/>
              <a:t>On day 1 of Summer school, during feedback interactions, some students were asked what they found interesting and not interesting. One boy in JS2  class said, “ICT was boring because the teacher kept explaining the topic that he already knows. Mathematics was interesting because the topic was new”.</a:t>
            </a:r>
          </a:p>
          <a:p>
            <a:pPr algn="l"/>
            <a:endParaRPr lang="en-US" sz="3200" b="1" dirty="0"/>
          </a:p>
          <a:p>
            <a:pPr algn="l"/>
            <a:r>
              <a:rPr lang="en-US" sz="3200" b="1" dirty="0"/>
              <a:t>What DI strategy is best fit for him?</a:t>
            </a:r>
          </a:p>
        </p:txBody>
      </p:sp>
      <p:sp>
        <p:nvSpPr>
          <p:cNvPr id="4" name="Title 1">
            <a:extLst>
              <a:ext uri="{FF2B5EF4-FFF2-40B4-BE49-F238E27FC236}">
                <a16:creationId xmlns:a16="http://schemas.microsoft.com/office/drawing/2014/main" id="{2D1FA29E-807E-4C37-B466-FB852F199DCB}"/>
              </a:ext>
            </a:extLst>
          </p:cNvPr>
          <p:cNvSpPr txBox="1">
            <a:spLocks/>
          </p:cNvSpPr>
          <p:nvPr/>
        </p:nvSpPr>
        <p:spPr>
          <a:xfrm>
            <a:off x="933797" y="1061883"/>
            <a:ext cx="10063584" cy="75216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dirty="0">
                <a:latin typeface="Arial Black" panose="020B0A04020102020204" pitchFamily="34" charset="0"/>
              </a:rPr>
              <a:t>Use Case 3 (Lagos, Nigeria)</a:t>
            </a:r>
          </a:p>
        </p:txBody>
      </p:sp>
      <p:grpSp>
        <p:nvGrpSpPr>
          <p:cNvPr id="17" name="paginator">
            <a:extLst>
              <a:ext uri="{FF2B5EF4-FFF2-40B4-BE49-F238E27FC236}">
                <a16:creationId xmlns:a16="http://schemas.microsoft.com/office/drawing/2014/main" id="{2E9753AB-5C64-4850-9E80-CFF658869989}"/>
              </a:ext>
            </a:extLst>
          </p:cNvPr>
          <p:cNvGrpSpPr/>
          <p:nvPr/>
        </p:nvGrpSpPr>
        <p:grpSpPr>
          <a:xfrm rot="16200000">
            <a:off x="11190028" y="5179696"/>
            <a:ext cx="3919258" cy="4042600"/>
            <a:chOff x="11190028" y="5179696"/>
            <a:chExt cx="3919258" cy="4042600"/>
          </a:xfrm>
        </p:grpSpPr>
        <p:grpSp>
          <p:nvGrpSpPr>
            <p:cNvPr id="18" name="Group 17">
              <a:extLst>
                <a:ext uri="{FF2B5EF4-FFF2-40B4-BE49-F238E27FC236}">
                  <a16:creationId xmlns:a16="http://schemas.microsoft.com/office/drawing/2014/main" id="{60857F13-DF70-4FD8-A051-CEE39034BB5D}"/>
                </a:ext>
              </a:extLst>
            </p:cNvPr>
            <p:cNvGrpSpPr/>
            <p:nvPr/>
          </p:nvGrpSpPr>
          <p:grpSpPr>
            <a:xfrm rot="7104713">
              <a:off x="11128357" y="5241367"/>
              <a:ext cx="4042600" cy="3919258"/>
              <a:chOff x="8701118" y="2643261"/>
              <a:chExt cx="2715562" cy="2632709"/>
            </a:xfrm>
          </p:grpSpPr>
          <p:sp>
            <p:nvSpPr>
              <p:cNvPr id="20" name="Oval 19">
                <a:extLst>
                  <a:ext uri="{FF2B5EF4-FFF2-40B4-BE49-F238E27FC236}">
                    <a16:creationId xmlns:a16="http://schemas.microsoft.com/office/drawing/2014/main" id="{5CFFD509-3705-4B22-81BD-F20194591096}"/>
                  </a:ext>
                </a:extLst>
              </p:cNvPr>
              <p:cNvSpPr/>
              <p:nvPr/>
            </p:nvSpPr>
            <p:spPr>
              <a:xfrm>
                <a:off x="8701118" y="2643261"/>
                <a:ext cx="2715562" cy="2632709"/>
              </a:xfrm>
              <a:prstGeom prst="ellipse">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ngle1">
                <a:extLst>
                  <a:ext uri="{FF2B5EF4-FFF2-40B4-BE49-F238E27FC236}">
                    <a16:creationId xmlns:a16="http://schemas.microsoft.com/office/drawing/2014/main" id="{8763CFD1-55B6-4F07-BEC7-4DC90039D1B8}"/>
                  </a:ext>
                </a:extLst>
              </p:cNvPr>
              <p:cNvSpPr/>
              <p:nvPr/>
            </p:nvSpPr>
            <p:spPr>
              <a:xfrm>
                <a:off x="9360131" y="3882257"/>
                <a:ext cx="1307869" cy="1145903"/>
              </a:xfrm>
              <a:prstGeom prst="triangle">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ngle2">
                <a:extLst>
                  <a:ext uri="{FF2B5EF4-FFF2-40B4-BE49-F238E27FC236}">
                    <a16:creationId xmlns:a16="http://schemas.microsoft.com/office/drawing/2014/main" id="{08B3ADA5-7ADC-4ADD-BE58-49E4865371C4}"/>
                  </a:ext>
                </a:extLst>
              </p:cNvPr>
              <p:cNvSpPr/>
              <p:nvPr/>
            </p:nvSpPr>
            <p:spPr>
              <a:xfrm rot="5740230">
                <a:off x="8855826" y="3327442"/>
                <a:ext cx="1307869" cy="1145903"/>
              </a:xfrm>
              <a:prstGeom prst="triangle">
                <a:avLst/>
              </a:prstGeom>
              <a:solidFill>
                <a:srgbClr val="843C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ngle3">
                <a:extLst>
                  <a:ext uri="{FF2B5EF4-FFF2-40B4-BE49-F238E27FC236}">
                    <a16:creationId xmlns:a16="http://schemas.microsoft.com/office/drawing/2014/main" id="{82A813E5-59E7-4FF0-95C0-FEC4240D3805}"/>
                  </a:ext>
                </a:extLst>
              </p:cNvPr>
              <p:cNvSpPr/>
              <p:nvPr/>
            </p:nvSpPr>
            <p:spPr>
              <a:xfrm rot="11719019">
                <a:off x="9538127" y="2878777"/>
                <a:ext cx="1307869" cy="1145903"/>
              </a:xfrm>
              <a:prstGeom prst="triangle">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ngle4">
                <a:extLst>
                  <a:ext uri="{FF2B5EF4-FFF2-40B4-BE49-F238E27FC236}">
                    <a16:creationId xmlns:a16="http://schemas.microsoft.com/office/drawing/2014/main" id="{A5E987E2-3B88-43D5-B83A-7A6DA2600E55}"/>
                  </a:ext>
                </a:extLst>
              </p:cNvPr>
              <p:cNvSpPr/>
              <p:nvPr/>
            </p:nvSpPr>
            <p:spPr>
              <a:xfrm rot="16934745">
                <a:off x="9950503" y="3503073"/>
                <a:ext cx="1307869" cy="1145903"/>
              </a:xfrm>
              <a:prstGeom prst="triangle">
                <a:avLst/>
              </a:prstGeom>
              <a:solidFill>
                <a:srgbClr val="54823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ing">
              <a:extLst>
                <a:ext uri="{FF2B5EF4-FFF2-40B4-BE49-F238E27FC236}">
                  <a16:creationId xmlns:a16="http://schemas.microsoft.com/office/drawing/2014/main" id="{91D357B4-94CA-4A79-B90E-8218F6C22670}"/>
                </a:ext>
              </a:extLst>
            </p:cNvPr>
            <p:cNvSpPr/>
            <p:nvPr/>
          </p:nvSpPr>
          <p:spPr>
            <a:xfrm>
              <a:off x="11419459" y="5454837"/>
              <a:ext cx="3481950" cy="348195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4">
            <a:extLst>
              <a:ext uri="{FF2B5EF4-FFF2-40B4-BE49-F238E27FC236}">
                <a16:creationId xmlns:a16="http://schemas.microsoft.com/office/drawing/2014/main" id="{7CFA0B0A-A917-4447-98C4-03143762FD2C}"/>
              </a:ext>
            </a:extLst>
          </p:cNvPr>
          <p:cNvSpPr/>
          <p:nvPr/>
        </p:nvSpPr>
        <p:spPr>
          <a:xfrm>
            <a:off x="15011800" y="8802243"/>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20</a:t>
            </a:r>
          </a:p>
        </p:txBody>
      </p:sp>
      <p:sp>
        <p:nvSpPr>
          <p:cNvPr id="26" name="3">
            <a:extLst>
              <a:ext uri="{FF2B5EF4-FFF2-40B4-BE49-F238E27FC236}">
                <a16:creationId xmlns:a16="http://schemas.microsoft.com/office/drawing/2014/main" id="{7706279E-7828-4316-8748-CC608FDF7FD2}"/>
              </a:ext>
            </a:extLst>
          </p:cNvPr>
          <p:cNvSpPr/>
          <p:nvPr/>
        </p:nvSpPr>
        <p:spPr>
          <a:xfrm rot="178223">
            <a:off x="15094164" y="5665465"/>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19</a:t>
            </a:r>
          </a:p>
        </p:txBody>
      </p:sp>
      <p:sp>
        <p:nvSpPr>
          <p:cNvPr id="27" name="1">
            <a:extLst>
              <a:ext uri="{FF2B5EF4-FFF2-40B4-BE49-F238E27FC236}">
                <a16:creationId xmlns:a16="http://schemas.microsoft.com/office/drawing/2014/main" id="{61863B11-0AB3-408C-B394-0A905EE275AC}"/>
              </a:ext>
            </a:extLst>
          </p:cNvPr>
          <p:cNvSpPr/>
          <p:nvPr/>
        </p:nvSpPr>
        <p:spPr>
          <a:xfrm>
            <a:off x="11153641" y="9074912"/>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17</a:t>
            </a:r>
          </a:p>
        </p:txBody>
      </p:sp>
      <p:sp>
        <p:nvSpPr>
          <p:cNvPr id="28" name="2">
            <a:extLst>
              <a:ext uri="{FF2B5EF4-FFF2-40B4-BE49-F238E27FC236}">
                <a16:creationId xmlns:a16="http://schemas.microsoft.com/office/drawing/2014/main" id="{EFE2EE0C-04E1-4971-B31C-76CA00001504}"/>
              </a:ext>
            </a:extLst>
          </p:cNvPr>
          <p:cNvSpPr/>
          <p:nvPr/>
        </p:nvSpPr>
        <p:spPr>
          <a:xfrm rot="21428337">
            <a:off x="11313909" y="5798027"/>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18</a:t>
            </a:r>
          </a:p>
        </p:txBody>
      </p:sp>
    </p:spTree>
    <p:extLst>
      <p:ext uri="{BB962C8B-B14F-4D97-AF65-F5344CB8AC3E}">
        <p14:creationId xmlns:p14="http://schemas.microsoft.com/office/powerpoint/2010/main" val="5692039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C2A01-4F07-4B2D-B42A-A6ACB3F788F2}"/>
              </a:ext>
            </a:extLst>
          </p:cNvPr>
          <p:cNvSpPr>
            <a:spLocks noGrp="1"/>
          </p:cNvSpPr>
          <p:nvPr>
            <p:ph type="ctrTitle"/>
          </p:nvPr>
        </p:nvSpPr>
        <p:spPr>
          <a:xfrm>
            <a:off x="1194619" y="368709"/>
            <a:ext cx="9802761" cy="752168"/>
          </a:xfrm>
        </p:spPr>
        <p:txBody>
          <a:bodyPr>
            <a:normAutofit/>
          </a:bodyPr>
          <a:lstStyle/>
          <a:p>
            <a:r>
              <a:rPr lang="en-US" sz="4000" b="1" dirty="0">
                <a:latin typeface="Arial Black" panose="020B0A04020102020204" pitchFamily="34" charset="0"/>
              </a:rPr>
              <a:t>ILLUSTRATED CASES</a:t>
            </a:r>
          </a:p>
        </p:txBody>
      </p:sp>
      <p:sp>
        <p:nvSpPr>
          <p:cNvPr id="3" name="Subtitle 2">
            <a:extLst>
              <a:ext uri="{FF2B5EF4-FFF2-40B4-BE49-F238E27FC236}">
                <a16:creationId xmlns:a16="http://schemas.microsoft.com/office/drawing/2014/main" id="{212682B3-ED88-4B4D-ABFE-0050D2F420A9}"/>
              </a:ext>
            </a:extLst>
          </p:cNvPr>
          <p:cNvSpPr>
            <a:spLocks noGrp="1"/>
          </p:cNvSpPr>
          <p:nvPr>
            <p:ph type="subTitle" idx="1"/>
          </p:nvPr>
        </p:nvSpPr>
        <p:spPr>
          <a:xfrm>
            <a:off x="933796" y="2152997"/>
            <a:ext cx="10324406" cy="3760839"/>
          </a:xfrm>
        </p:spPr>
        <p:txBody>
          <a:bodyPr>
            <a:noAutofit/>
          </a:bodyPr>
          <a:lstStyle/>
          <a:p>
            <a:pPr algn="just"/>
            <a:r>
              <a:rPr lang="en-US" sz="4000" b="1" dirty="0"/>
              <a:t>Why?</a:t>
            </a:r>
          </a:p>
          <a:p>
            <a:pPr algn="just"/>
            <a:endParaRPr lang="en-US" sz="4000" b="1" dirty="0"/>
          </a:p>
          <a:p>
            <a:pPr algn="just"/>
            <a:r>
              <a:rPr lang="en-US" sz="4000" b="1" dirty="0"/>
              <a:t>You failed to use DI &amp; IE</a:t>
            </a:r>
          </a:p>
          <a:p>
            <a:pPr algn="just"/>
            <a:endParaRPr lang="en-US" sz="4000" b="1" dirty="0"/>
          </a:p>
          <a:p>
            <a:pPr algn="just"/>
            <a:r>
              <a:rPr lang="en-US" sz="4000" b="1" dirty="0"/>
              <a:t>What should you do?</a:t>
            </a:r>
          </a:p>
        </p:txBody>
      </p:sp>
      <p:sp>
        <p:nvSpPr>
          <p:cNvPr id="4" name="Title 1">
            <a:extLst>
              <a:ext uri="{FF2B5EF4-FFF2-40B4-BE49-F238E27FC236}">
                <a16:creationId xmlns:a16="http://schemas.microsoft.com/office/drawing/2014/main" id="{2D1FA29E-807E-4C37-B466-FB852F199DCB}"/>
              </a:ext>
            </a:extLst>
          </p:cNvPr>
          <p:cNvSpPr txBox="1">
            <a:spLocks/>
          </p:cNvSpPr>
          <p:nvPr/>
        </p:nvSpPr>
        <p:spPr>
          <a:xfrm>
            <a:off x="933797" y="1061883"/>
            <a:ext cx="10063584" cy="75216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dirty="0">
                <a:latin typeface="Arial Black" panose="020B0A04020102020204" pitchFamily="34" charset="0"/>
              </a:rPr>
              <a:t>TAIL Friends feeling sad and neglected</a:t>
            </a:r>
          </a:p>
        </p:txBody>
      </p:sp>
      <p:grpSp>
        <p:nvGrpSpPr>
          <p:cNvPr id="17" name="paginator">
            <a:extLst>
              <a:ext uri="{FF2B5EF4-FFF2-40B4-BE49-F238E27FC236}">
                <a16:creationId xmlns:a16="http://schemas.microsoft.com/office/drawing/2014/main" id="{74B234A7-6FB3-4C96-84F7-814635CA5031}"/>
              </a:ext>
            </a:extLst>
          </p:cNvPr>
          <p:cNvGrpSpPr/>
          <p:nvPr/>
        </p:nvGrpSpPr>
        <p:grpSpPr>
          <a:xfrm rot="10191631">
            <a:off x="11190028" y="5179696"/>
            <a:ext cx="3919258" cy="4042600"/>
            <a:chOff x="11190028" y="5179696"/>
            <a:chExt cx="3919258" cy="4042600"/>
          </a:xfrm>
        </p:grpSpPr>
        <p:grpSp>
          <p:nvGrpSpPr>
            <p:cNvPr id="18" name="Group 17">
              <a:extLst>
                <a:ext uri="{FF2B5EF4-FFF2-40B4-BE49-F238E27FC236}">
                  <a16:creationId xmlns:a16="http://schemas.microsoft.com/office/drawing/2014/main" id="{C939CE3F-FAB9-416E-863C-7DFBA0858650}"/>
                </a:ext>
              </a:extLst>
            </p:cNvPr>
            <p:cNvGrpSpPr/>
            <p:nvPr/>
          </p:nvGrpSpPr>
          <p:grpSpPr>
            <a:xfrm rot="7104713">
              <a:off x="11128357" y="5241367"/>
              <a:ext cx="4042600" cy="3919258"/>
              <a:chOff x="8701118" y="2643261"/>
              <a:chExt cx="2715562" cy="2632709"/>
            </a:xfrm>
          </p:grpSpPr>
          <p:sp>
            <p:nvSpPr>
              <p:cNvPr id="20" name="Oval 19">
                <a:extLst>
                  <a:ext uri="{FF2B5EF4-FFF2-40B4-BE49-F238E27FC236}">
                    <a16:creationId xmlns:a16="http://schemas.microsoft.com/office/drawing/2014/main" id="{8B3A922F-7B74-43BE-A1F2-7A683CC5DC84}"/>
                  </a:ext>
                </a:extLst>
              </p:cNvPr>
              <p:cNvSpPr/>
              <p:nvPr/>
            </p:nvSpPr>
            <p:spPr>
              <a:xfrm>
                <a:off x="8701118" y="2643261"/>
                <a:ext cx="2715562" cy="2632709"/>
              </a:xfrm>
              <a:prstGeom prst="ellipse">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ngle1">
                <a:extLst>
                  <a:ext uri="{FF2B5EF4-FFF2-40B4-BE49-F238E27FC236}">
                    <a16:creationId xmlns:a16="http://schemas.microsoft.com/office/drawing/2014/main" id="{531D077E-5A7A-411C-82F0-1B7056AD7853}"/>
                  </a:ext>
                </a:extLst>
              </p:cNvPr>
              <p:cNvSpPr/>
              <p:nvPr/>
            </p:nvSpPr>
            <p:spPr>
              <a:xfrm>
                <a:off x="9360131" y="3882257"/>
                <a:ext cx="1307869" cy="1145903"/>
              </a:xfrm>
              <a:prstGeom prst="triangle">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ngle2">
                <a:extLst>
                  <a:ext uri="{FF2B5EF4-FFF2-40B4-BE49-F238E27FC236}">
                    <a16:creationId xmlns:a16="http://schemas.microsoft.com/office/drawing/2014/main" id="{23552DE0-53BA-44E0-AF92-5440F778D34F}"/>
                  </a:ext>
                </a:extLst>
              </p:cNvPr>
              <p:cNvSpPr/>
              <p:nvPr/>
            </p:nvSpPr>
            <p:spPr>
              <a:xfrm rot="5740230">
                <a:off x="8855826" y="3327442"/>
                <a:ext cx="1307869" cy="1145903"/>
              </a:xfrm>
              <a:prstGeom prst="triangle">
                <a:avLst/>
              </a:prstGeom>
              <a:solidFill>
                <a:srgbClr val="843C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ngle3">
                <a:extLst>
                  <a:ext uri="{FF2B5EF4-FFF2-40B4-BE49-F238E27FC236}">
                    <a16:creationId xmlns:a16="http://schemas.microsoft.com/office/drawing/2014/main" id="{7AE66000-EFCD-4FBC-932E-811680A1BEDB}"/>
                  </a:ext>
                </a:extLst>
              </p:cNvPr>
              <p:cNvSpPr/>
              <p:nvPr/>
            </p:nvSpPr>
            <p:spPr>
              <a:xfrm rot="11719019">
                <a:off x="9538127" y="2878777"/>
                <a:ext cx="1307869" cy="1145903"/>
              </a:xfrm>
              <a:prstGeom prst="triangle">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ngle4">
                <a:extLst>
                  <a:ext uri="{FF2B5EF4-FFF2-40B4-BE49-F238E27FC236}">
                    <a16:creationId xmlns:a16="http://schemas.microsoft.com/office/drawing/2014/main" id="{6EDB5AAC-60AB-45D7-9D1F-D3922D1811D9}"/>
                  </a:ext>
                </a:extLst>
              </p:cNvPr>
              <p:cNvSpPr/>
              <p:nvPr/>
            </p:nvSpPr>
            <p:spPr>
              <a:xfrm rot="16934745">
                <a:off x="9950503" y="3503073"/>
                <a:ext cx="1307869" cy="1145903"/>
              </a:xfrm>
              <a:prstGeom prst="triangle">
                <a:avLst/>
              </a:prstGeom>
              <a:solidFill>
                <a:srgbClr val="54823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ing">
              <a:extLst>
                <a:ext uri="{FF2B5EF4-FFF2-40B4-BE49-F238E27FC236}">
                  <a16:creationId xmlns:a16="http://schemas.microsoft.com/office/drawing/2014/main" id="{23F028CD-F010-41A5-817E-4A22F0A509F0}"/>
                </a:ext>
              </a:extLst>
            </p:cNvPr>
            <p:cNvSpPr/>
            <p:nvPr/>
          </p:nvSpPr>
          <p:spPr>
            <a:xfrm>
              <a:off x="11419459" y="5454837"/>
              <a:ext cx="3481950" cy="348195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4">
            <a:extLst>
              <a:ext uri="{FF2B5EF4-FFF2-40B4-BE49-F238E27FC236}">
                <a16:creationId xmlns:a16="http://schemas.microsoft.com/office/drawing/2014/main" id="{98F0166A-630D-4B8B-A2D2-A706236493E7}"/>
              </a:ext>
            </a:extLst>
          </p:cNvPr>
          <p:cNvSpPr/>
          <p:nvPr/>
        </p:nvSpPr>
        <p:spPr>
          <a:xfrm>
            <a:off x="13817880" y="5355138"/>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20</a:t>
            </a:r>
          </a:p>
        </p:txBody>
      </p:sp>
      <p:sp>
        <p:nvSpPr>
          <p:cNvPr id="26" name="3">
            <a:extLst>
              <a:ext uri="{FF2B5EF4-FFF2-40B4-BE49-F238E27FC236}">
                <a16:creationId xmlns:a16="http://schemas.microsoft.com/office/drawing/2014/main" id="{4273B9EF-FFCD-4396-87F0-9FF142D19130}"/>
              </a:ext>
            </a:extLst>
          </p:cNvPr>
          <p:cNvSpPr/>
          <p:nvPr/>
        </p:nvSpPr>
        <p:spPr>
          <a:xfrm rot="178223">
            <a:off x="11398601" y="5888222"/>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19</a:t>
            </a:r>
          </a:p>
        </p:txBody>
      </p:sp>
      <p:sp>
        <p:nvSpPr>
          <p:cNvPr id="27" name="1">
            <a:extLst>
              <a:ext uri="{FF2B5EF4-FFF2-40B4-BE49-F238E27FC236}">
                <a16:creationId xmlns:a16="http://schemas.microsoft.com/office/drawing/2014/main" id="{B9F0267B-2B0D-41D8-B635-5E2A5A990902}"/>
              </a:ext>
            </a:extLst>
          </p:cNvPr>
          <p:cNvSpPr/>
          <p:nvPr/>
        </p:nvSpPr>
        <p:spPr>
          <a:xfrm>
            <a:off x="15131873" y="8475848"/>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21</a:t>
            </a:r>
          </a:p>
        </p:txBody>
      </p:sp>
      <p:sp>
        <p:nvSpPr>
          <p:cNvPr id="28" name="2">
            <a:extLst>
              <a:ext uri="{FF2B5EF4-FFF2-40B4-BE49-F238E27FC236}">
                <a16:creationId xmlns:a16="http://schemas.microsoft.com/office/drawing/2014/main" id="{499D2FCE-5025-4E5F-ADF1-E59EDAAE7411}"/>
              </a:ext>
            </a:extLst>
          </p:cNvPr>
          <p:cNvSpPr/>
          <p:nvPr/>
        </p:nvSpPr>
        <p:spPr>
          <a:xfrm rot="21428337">
            <a:off x="11245671" y="8956091"/>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18</a:t>
            </a:r>
          </a:p>
        </p:txBody>
      </p:sp>
      <p:pic>
        <p:nvPicPr>
          <p:cNvPr id="30" name="Picture 29">
            <a:extLst>
              <a:ext uri="{FF2B5EF4-FFF2-40B4-BE49-F238E27FC236}">
                <a16:creationId xmlns:a16="http://schemas.microsoft.com/office/drawing/2014/main" id="{C370A671-4B24-4201-B7F6-5C0E40ECF7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45177" y="-63911"/>
            <a:ext cx="586976" cy="586976"/>
          </a:xfrm>
          <a:prstGeom prst="rect">
            <a:avLst/>
          </a:prstGeom>
        </p:spPr>
      </p:pic>
      <p:sp>
        <p:nvSpPr>
          <p:cNvPr id="34" name="Rectangle 33">
            <a:extLst>
              <a:ext uri="{FF2B5EF4-FFF2-40B4-BE49-F238E27FC236}">
                <a16:creationId xmlns:a16="http://schemas.microsoft.com/office/drawing/2014/main" id="{21CC20B6-7B82-4538-AE89-FEBB7AF332A2}"/>
              </a:ext>
            </a:extLst>
          </p:cNvPr>
          <p:cNvSpPr/>
          <p:nvPr/>
        </p:nvSpPr>
        <p:spPr>
          <a:xfrm>
            <a:off x="10832521" y="85725"/>
            <a:ext cx="684081" cy="282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Video 1</a:t>
            </a:r>
          </a:p>
        </p:txBody>
      </p:sp>
      <p:pic>
        <p:nvPicPr>
          <p:cNvPr id="33" name="Picture 32">
            <a:extLst>
              <a:ext uri="{FF2B5EF4-FFF2-40B4-BE49-F238E27FC236}">
                <a16:creationId xmlns:a16="http://schemas.microsoft.com/office/drawing/2014/main" id="{35475088-DB93-46CA-9640-E47362856B0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9445" y="-25722"/>
            <a:ext cx="684081" cy="513061"/>
          </a:xfrm>
          <a:prstGeom prst="rect">
            <a:avLst/>
          </a:prstGeom>
        </p:spPr>
      </p:pic>
    </p:spTree>
    <p:extLst>
      <p:ext uri="{BB962C8B-B14F-4D97-AF65-F5344CB8AC3E}">
        <p14:creationId xmlns:p14="http://schemas.microsoft.com/office/powerpoint/2010/main" val="13826970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6" name="paginator">
            <a:extLst>
              <a:ext uri="{FF2B5EF4-FFF2-40B4-BE49-F238E27FC236}">
                <a16:creationId xmlns:a16="http://schemas.microsoft.com/office/drawing/2014/main" id="{8BC7E1AE-B103-4DB0-AD10-6734E41C51D8}"/>
              </a:ext>
            </a:extLst>
          </p:cNvPr>
          <p:cNvGrpSpPr/>
          <p:nvPr/>
        </p:nvGrpSpPr>
        <p:grpSpPr>
          <a:xfrm rot="15980027">
            <a:off x="11190028" y="5179696"/>
            <a:ext cx="3919258" cy="4042600"/>
            <a:chOff x="11190028" y="5179696"/>
            <a:chExt cx="3919258" cy="4042600"/>
          </a:xfrm>
        </p:grpSpPr>
        <p:grpSp>
          <p:nvGrpSpPr>
            <p:cNvPr id="167" name="Group 166">
              <a:extLst>
                <a:ext uri="{FF2B5EF4-FFF2-40B4-BE49-F238E27FC236}">
                  <a16:creationId xmlns:a16="http://schemas.microsoft.com/office/drawing/2014/main" id="{F0ACAD54-C100-434F-BB5E-F73B000030A7}"/>
                </a:ext>
              </a:extLst>
            </p:cNvPr>
            <p:cNvGrpSpPr/>
            <p:nvPr/>
          </p:nvGrpSpPr>
          <p:grpSpPr>
            <a:xfrm rot="7104713">
              <a:off x="11128357" y="5241367"/>
              <a:ext cx="4042600" cy="3919258"/>
              <a:chOff x="8701118" y="2643261"/>
              <a:chExt cx="2715562" cy="2632709"/>
            </a:xfrm>
          </p:grpSpPr>
          <p:sp>
            <p:nvSpPr>
              <p:cNvPr id="169" name="Oval 168">
                <a:extLst>
                  <a:ext uri="{FF2B5EF4-FFF2-40B4-BE49-F238E27FC236}">
                    <a16:creationId xmlns:a16="http://schemas.microsoft.com/office/drawing/2014/main" id="{24E387A2-7571-4BA1-B5B2-589BE00C1C2A}"/>
                  </a:ext>
                </a:extLst>
              </p:cNvPr>
              <p:cNvSpPr/>
              <p:nvPr/>
            </p:nvSpPr>
            <p:spPr>
              <a:xfrm>
                <a:off x="8701118" y="2643261"/>
                <a:ext cx="2715562" cy="2632709"/>
              </a:xfrm>
              <a:prstGeom prst="ellipse">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0" name="tingle1">
                <a:extLst>
                  <a:ext uri="{FF2B5EF4-FFF2-40B4-BE49-F238E27FC236}">
                    <a16:creationId xmlns:a16="http://schemas.microsoft.com/office/drawing/2014/main" id="{98B9BBCB-FCB8-48D3-A76E-F2844EE9F9D3}"/>
                  </a:ext>
                </a:extLst>
              </p:cNvPr>
              <p:cNvSpPr/>
              <p:nvPr/>
            </p:nvSpPr>
            <p:spPr>
              <a:xfrm>
                <a:off x="9360131" y="3882257"/>
                <a:ext cx="1307869" cy="1145903"/>
              </a:xfrm>
              <a:prstGeom prst="triangle">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1" name="tingle2">
                <a:extLst>
                  <a:ext uri="{FF2B5EF4-FFF2-40B4-BE49-F238E27FC236}">
                    <a16:creationId xmlns:a16="http://schemas.microsoft.com/office/drawing/2014/main" id="{0CBF66B6-B9DA-4ED0-B914-BC6E71AB733B}"/>
                  </a:ext>
                </a:extLst>
              </p:cNvPr>
              <p:cNvSpPr/>
              <p:nvPr/>
            </p:nvSpPr>
            <p:spPr>
              <a:xfrm rot="5740230">
                <a:off x="8855826" y="3327442"/>
                <a:ext cx="1307869" cy="1145903"/>
              </a:xfrm>
              <a:prstGeom prst="triangle">
                <a:avLst/>
              </a:prstGeom>
              <a:solidFill>
                <a:srgbClr val="843C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2" name="tingle3">
                <a:extLst>
                  <a:ext uri="{FF2B5EF4-FFF2-40B4-BE49-F238E27FC236}">
                    <a16:creationId xmlns:a16="http://schemas.microsoft.com/office/drawing/2014/main" id="{A67CC172-52B9-47AE-9E1F-8E2E0D63E613}"/>
                  </a:ext>
                </a:extLst>
              </p:cNvPr>
              <p:cNvSpPr/>
              <p:nvPr/>
            </p:nvSpPr>
            <p:spPr>
              <a:xfrm rot="11719019">
                <a:off x="9538127" y="2878777"/>
                <a:ext cx="1307869" cy="1145903"/>
              </a:xfrm>
              <a:prstGeom prst="triangle">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3" name="tingle4">
                <a:extLst>
                  <a:ext uri="{FF2B5EF4-FFF2-40B4-BE49-F238E27FC236}">
                    <a16:creationId xmlns:a16="http://schemas.microsoft.com/office/drawing/2014/main" id="{57A25005-5013-49FC-B820-F5F665181872}"/>
                  </a:ext>
                </a:extLst>
              </p:cNvPr>
              <p:cNvSpPr/>
              <p:nvPr/>
            </p:nvSpPr>
            <p:spPr>
              <a:xfrm rot="16934745">
                <a:off x="9950503" y="3503073"/>
                <a:ext cx="1307869" cy="1145903"/>
              </a:xfrm>
              <a:prstGeom prst="triangle">
                <a:avLst/>
              </a:prstGeom>
              <a:solidFill>
                <a:srgbClr val="54823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68" name="ring">
              <a:extLst>
                <a:ext uri="{FF2B5EF4-FFF2-40B4-BE49-F238E27FC236}">
                  <a16:creationId xmlns:a16="http://schemas.microsoft.com/office/drawing/2014/main" id="{EC589A46-A160-45DC-BC96-F5A94059FC00}"/>
                </a:ext>
              </a:extLst>
            </p:cNvPr>
            <p:cNvSpPr/>
            <p:nvPr/>
          </p:nvSpPr>
          <p:spPr>
            <a:xfrm>
              <a:off x="11419459" y="5454837"/>
              <a:ext cx="3481950" cy="348195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65C2A01-4F07-4B2D-B42A-A6ACB3F788F2}"/>
              </a:ext>
            </a:extLst>
          </p:cNvPr>
          <p:cNvSpPr>
            <a:spLocks noGrp="1"/>
          </p:cNvSpPr>
          <p:nvPr>
            <p:ph type="ctrTitle"/>
          </p:nvPr>
        </p:nvSpPr>
        <p:spPr>
          <a:xfrm>
            <a:off x="764457" y="283652"/>
            <a:ext cx="10663084" cy="752168"/>
          </a:xfrm>
        </p:spPr>
        <p:txBody>
          <a:bodyPr>
            <a:normAutofit/>
          </a:bodyPr>
          <a:lstStyle/>
          <a:p>
            <a:r>
              <a:rPr lang="en-US" sz="4000" b="1" dirty="0">
                <a:latin typeface="Arial Black" panose="020B0A04020102020204" pitchFamily="34" charset="0"/>
              </a:rPr>
              <a:t>OPENING SCENARIO: TAIL FRIENDS</a:t>
            </a:r>
          </a:p>
        </p:txBody>
      </p:sp>
      <p:sp>
        <p:nvSpPr>
          <p:cNvPr id="3" name="Subtitle 2">
            <a:extLst>
              <a:ext uri="{FF2B5EF4-FFF2-40B4-BE49-F238E27FC236}">
                <a16:creationId xmlns:a16="http://schemas.microsoft.com/office/drawing/2014/main" id="{212682B3-ED88-4B4D-ABFE-0050D2F420A9}"/>
              </a:ext>
            </a:extLst>
          </p:cNvPr>
          <p:cNvSpPr>
            <a:spLocks noGrp="1"/>
          </p:cNvSpPr>
          <p:nvPr>
            <p:ph type="subTitle" idx="1"/>
          </p:nvPr>
        </p:nvSpPr>
        <p:spPr>
          <a:xfrm>
            <a:off x="1086464" y="1102187"/>
            <a:ext cx="10019071" cy="752169"/>
          </a:xfrm>
        </p:spPr>
        <p:txBody>
          <a:bodyPr>
            <a:normAutofit fontScale="92500"/>
          </a:bodyPr>
          <a:lstStyle/>
          <a:p>
            <a:pPr algn="l"/>
            <a:r>
              <a:rPr lang="en-US" sz="3600" b="1" dirty="0"/>
              <a:t>What will be your impression about them in your class?</a:t>
            </a:r>
          </a:p>
        </p:txBody>
      </p:sp>
      <p:pic>
        <p:nvPicPr>
          <p:cNvPr id="8" name="Picture 7">
            <a:extLst>
              <a:ext uri="{FF2B5EF4-FFF2-40B4-BE49-F238E27FC236}">
                <a16:creationId xmlns:a16="http://schemas.microsoft.com/office/drawing/2014/main" id="{7FD0BEE7-8663-4236-9178-0C3D154C048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6519" y="1817914"/>
            <a:ext cx="3814119" cy="5040086"/>
          </a:xfrm>
          <a:prstGeom prst="rect">
            <a:avLst/>
          </a:prstGeom>
        </p:spPr>
      </p:pic>
      <p:pic>
        <p:nvPicPr>
          <p:cNvPr id="10" name="Picture 9">
            <a:extLst>
              <a:ext uri="{FF2B5EF4-FFF2-40B4-BE49-F238E27FC236}">
                <a16:creationId xmlns:a16="http://schemas.microsoft.com/office/drawing/2014/main" id="{D126F175-ECD0-4CD9-9A13-60E5993A98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0540" y="1834419"/>
            <a:ext cx="5043519" cy="5043519"/>
          </a:xfrm>
          <a:prstGeom prst="rect">
            <a:avLst/>
          </a:prstGeom>
        </p:spPr>
      </p:pic>
      <p:pic>
        <p:nvPicPr>
          <p:cNvPr id="12" name="Picture 11">
            <a:extLst>
              <a:ext uri="{FF2B5EF4-FFF2-40B4-BE49-F238E27FC236}">
                <a16:creationId xmlns:a16="http://schemas.microsoft.com/office/drawing/2014/main" id="{EEA97D2D-226B-4334-810E-5993029020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81480" y="1814480"/>
            <a:ext cx="5043520" cy="5043520"/>
          </a:xfrm>
          <a:prstGeom prst="rect">
            <a:avLst/>
          </a:prstGeom>
        </p:spPr>
      </p:pic>
      <p:pic>
        <p:nvPicPr>
          <p:cNvPr id="14" name="Picture 13">
            <a:extLst>
              <a:ext uri="{FF2B5EF4-FFF2-40B4-BE49-F238E27FC236}">
                <a16:creationId xmlns:a16="http://schemas.microsoft.com/office/drawing/2014/main" id="{FB9521E8-6AAB-4A4A-97EC-92DEEA4EA9B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58135" y="1374301"/>
            <a:ext cx="5503637" cy="5503637"/>
          </a:xfrm>
          <a:prstGeom prst="rect">
            <a:avLst/>
          </a:prstGeom>
        </p:spPr>
      </p:pic>
      <p:sp>
        <p:nvSpPr>
          <p:cNvPr id="15" name="Rectangle: Rounded Corners 14">
            <a:extLst>
              <a:ext uri="{FF2B5EF4-FFF2-40B4-BE49-F238E27FC236}">
                <a16:creationId xmlns:a16="http://schemas.microsoft.com/office/drawing/2014/main" id="{5690CE40-69E8-4D60-BAEB-BA5E61E70E15}"/>
              </a:ext>
            </a:extLst>
          </p:cNvPr>
          <p:cNvSpPr/>
          <p:nvPr/>
        </p:nvSpPr>
        <p:spPr>
          <a:xfrm>
            <a:off x="752168" y="6231194"/>
            <a:ext cx="1914832" cy="560439"/>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Black" panose="020B0A04020102020204" pitchFamily="34" charset="0"/>
              </a:rPr>
              <a:t>Tunde</a:t>
            </a:r>
          </a:p>
        </p:txBody>
      </p:sp>
      <p:sp>
        <p:nvSpPr>
          <p:cNvPr id="16" name="Rectangle: Rounded Corners 15">
            <a:extLst>
              <a:ext uri="{FF2B5EF4-FFF2-40B4-BE49-F238E27FC236}">
                <a16:creationId xmlns:a16="http://schemas.microsoft.com/office/drawing/2014/main" id="{0EF146A7-06E5-40E0-8388-DB1BAD8D29F5}"/>
              </a:ext>
            </a:extLst>
          </p:cNvPr>
          <p:cNvSpPr/>
          <p:nvPr/>
        </p:nvSpPr>
        <p:spPr>
          <a:xfrm>
            <a:off x="3364260" y="6231194"/>
            <a:ext cx="1914832" cy="560439"/>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Black" panose="020B0A04020102020204" pitchFamily="34" charset="0"/>
              </a:rPr>
              <a:t>Apollo</a:t>
            </a:r>
          </a:p>
        </p:txBody>
      </p:sp>
      <p:sp>
        <p:nvSpPr>
          <p:cNvPr id="17" name="Rectangle: Rounded Corners 16">
            <a:extLst>
              <a:ext uri="{FF2B5EF4-FFF2-40B4-BE49-F238E27FC236}">
                <a16:creationId xmlns:a16="http://schemas.microsoft.com/office/drawing/2014/main" id="{5907A484-E2D7-427A-BF5F-B989E24CAED9}"/>
              </a:ext>
            </a:extLst>
          </p:cNvPr>
          <p:cNvSpPr/>
          <p:nvPr/>
        </p:nvSpPr>
        <p:spPr>
          <a:xfrm>
            <a:off x="5976352" y="6231194"/>
            <a:ext cx="1914832" cy="560439"/>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 Black" panose="020B0A04020102020204" pitchFamily="34" charset="0"/>
              </a:rPr>
              <a:t>Ifeoma</a:t>
            </a:r>
          </a:p>
        </p:txBody>
      </p:sp>
      <p:sp>
        <p:nvSpPr>
          <p:cNvPr id="18" name="Rectangle: Rounded Corners 17">
            <a:extLst>
              <a:ext uri="{FF2B5EF4-FFF2-40B4-BE49-F238E27FC236}">
                <a16:creationId xmlns:a16="http://schemas.microsoft.com/office/drawing/2014/main" id="{AA2C0062-FFC4-4316-8131-D10173DD42C5}"/>
              </a:ext>
            </a:extLst>
          </p:cNvPr>
          <p:cNvSpPr/>
          <p:nvPr/>
        </p:nvSpPr>
        <p:spPr>
          <a:xfrm>
            <a:off x="9484044" y="6244198"/>
            <a:ext cx="1914832" cy="56043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Black" panose="020B0A04020102020204" pitchFamily="34" charset="0"/>
              </a:rPr>
              <a:t>Lami</a:t>
            </a:r>
            <a:endParaRPr lang="en-US" sz="2800" b="1" dirty="0">
              <a:latin typeface="Arial Black" panose="020B0A04020102020204" pitchFamily="34" charset="0"/>
            </a:endParaRPr>
          </a:p>
        </p:txBody>
      </p:sp>
      <p:sp>
        <p:nvSpPr>
          <p:cNvPr id="162" name="3">
            <a:extLst>
              <a:ext uri="{FF2B5EF4-FFF2-40B4-BE49-F238E27FC236}">
                <a16:creationId xmlns:a16="http://schemas.microsoft.com/office/drawing/2014/main" id="{2DF9766C-7BCC-4EA2-B625-27A1E80115EB}"/>
              </a:ext>
            </a:extLst>
          </p:cNvPr>
          <p:cNvSpPr/>
          <p:nvPr/>
        </p:nvSpPr>
        <p:spPr>
          <a:xfrm rot="178223">
            <a:off x="13903904" y="5494089"/>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3</a:t>
            </a:r>
          </a:p>
        </p:txBody>
      </p:sp>
      <p:sp>
        <p:nvSpPr>
          <p:cNvPr id="163" name="4">
            <a:extLst>
              <a:ext uri="{FF2B5EF4-FFF2-40B4-BE49-F238E27FC236}">
                <a16:creationId xmlns:a16="http://schemas.microsoft.com/office/drawing/2014/main" id="{E59CC9C5-EBEA-45ED-9ADF-172C60AFB18D}"/>
              </a:ext>
            </a:extLst>
          </p:cNvPr>
          <p:cNvSpPr/>
          <p:nvPr/>
        </p:nvSpPr>
        <p:spPr>
          <a:xfrm>
            <a:off x="13461193" y="3656153"/>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4</a:t>
            </a:r>
          </a:p>
        </p:txBody>
      </p:sp>
      <p:sp>
        <p:nvSpPr>
          <p:cNvPr id="164" name="5">
            <a:extLst>
              <a:ext uri="{FF2B5EF4-FFF2-40B4-BE49-F238E27FC236}">
                <a16:creationId xmlns:a16="http://schemas.microsoft.com/office/drawing/2014/main" id="{DAEF1FC0-091B-43D6-83AA-ADCF6AAD4BE1}"/>
              </a:ext>
            </a:extLst>
          </p:cNvPr>
          <p:cNvSpPr/>
          <p:nvPr/>
        </p:nvSpPr>
        <p:spPr>
          <a:xfrm>
            <a:off x="14180810" y="3656154"/>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5</a:t>
            </a:r>
          </a:p>
        </p:txBody>
      </p:sp>
      <p:sp>
        <p:nvSpPr>
          <p:cNvPr id="165" name="6">
            <a:extLst>
              <a:ext uri="{FF2B5EF4-FFF2-40B4-BE49-F238E27FC236}">
                <a16:creationId xmlns:a16="http://schemas.microsoft.com/office/drawing/2014/main" id="{56ADD614-96ED-4599-8AA4-232496A25A74}"/>
              </a:ext>
            </a:extLst>
          </p:cNvPr>
          <p:cNvSpPr/>
          <p:nvPr/>
        </p:nvSpPr>
        <p:spPr>
          <a:xfrm>
            <a:off x="14900427" y="3656152"/>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6</a:t>
            </a:r>
          </a:p>
        </p:txBody>
      </p:sp>
      <p:sp>
        <p:nvSpPr>
          <p:cNvPr id="174" name="1">
            <a:extLst>
              <a:ext uri="{FF2B5EF4-FFF2-40B4-BE49-F238E27FC236}">
                <a16:creationId xmlns:a16="http://schemas.microsoft.com/office/drawing/2014/main" id="{C8F9F78D-EEC6-43E0-B109-9B1654034CF2}"/>
              </a:ext>
            </a:extLst>
          </p:cNvPr>
          <p:cNvSpPr/>
          <p:nvPr/>
        </p:nvSpPr>
        <p:spPr>
          <a:xfrm>
            <a:off x="11238773" y="8985778"/>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1</a:t>
            </a:r>
          </a:p>
        </p:txBody>
      </p:sp>
      <p:sp>
        <p:nvSpPr>
          <p:cNvPr id="175" name="2">
            <a:extLst>
              <a:ext uri="{FF2B5EF4-FFF2-40B4-BE49-F238E27FC236}">
                <a16:creationId xmlns:a16="http://schemas.microsoft.com/office/drawing/2014/main" id="{07D9F806-B8F2-457A-A350-39E662AF21D9}"/>
              </a:ext>
            </a:extLst>
          </p:cNvPr>
          <p:cNvSpPr/>
          <p:nvPr/>
        </p:nvSpPr>
        <p:spPr>
          <a:xfrm rot="21428337">
            <a:off x="11317173" y="5857925"/>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2</a:t>
            </a:r>
          </a:p>
        </p:txBody>
      </p:sp>
    </p:spTree>
    <p:extLst>
      <p:ext uri="{BB962C8B-B14F-4D97-AF65-F5344CB8AC3E}">
        <p14:creationId xmlns:p14="http://schemas.microsoft.com/office/powerpoint/2010/main" val="380463199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47DA86-C22C-413C-8248-20BA7CF87D81}"/>
              </a:ext>
            </a:extLst>
          </p:cNvPr>
          <p:cNvSpPr/>
          <p:nvPr/>
        </p:nvSpPr>
        <p:spPr>
          <a:xfrm>
            <a:off x="6095997" y="0"/>
            <a:ext cx="6096000" cy="6858000"/>
          </a:xfrm>
          <a:prstGeom prst="rect">
            <a:avLst/>
          </a:prstGeom>
          <a:solidFill>
            <a:schemeClr val="accent2">
              <a:lumMod val="50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8649F5D-644B-4214-9F5D-335A91BD348B}"/>
              </a:ext>
            </a:extLst>
          </p:cNvPr>
          <p:cNvSpPr/>
          <p:nvPr/>
        </p:nvSpPr>
        <p:spPr>
          <a:xfrm>
            <a:off x="0" y="0"/>
            <a:ext cx="6096000" cy="685800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8212AAD-19D0-4B12-AD8D-8D81CA25AF2F}"/>
              </a:ext>
            </a:extLst>
          </p:cNvPr>
          <p:cNvSpPr/>
          <p:nvPr/>
        </p:nvSpPr>
        <p:spPr>
          <a:xfrm>
            <a:off x="0" y="0"/>
            <a:ext cx="12192000" cy="631767"/>
          </a:xfrm>
          <a:prstGeom prst="rect">
            <a:avLst/>
          </a:prstGeom>
          <a:solidFill>
            <a:schemeClr val="accent5">
              <a:lumMod val="20000"/>
              <a:lumOff val="8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5C2A01-4F07-4B2D-B42A-A6ACB3F788F2}"/>
              </a:ext>
            </a:extLst>
          </p:cNvPr>
          <p:cNvSpPr>
            <a:spLocks noGrp="1"/>
          </p:cNvSpPr>
          <p:nvPr>
            <p:ph type="ctrTitle"/>
          </p:nvPr>
        </p:nvSpPr>
        <p:spPr>
          <a:xfrm>
            <a:off x="1194618" y="89428"/>
            <a:ext cx="9802761" cy="542339"/>
          </a:xfrm>
        </p:spPr>
        <p:txBody>
          <a:bodyPr>
            <a:normAutofit/>
          </a:bodyPr>
          <a:lstStyle/>
          <a:p>
            <a:r>
              <a:rPr lang="en-US" sz="2800" b="1" dirty="0">
                <a:latin typeface="Arial Black" panose="020B0A04020102020204" pitchFamily="34" charset="0"/>
              </a:rPr>
              <a:t>TAIL FRIENDS PERSONALITIES</a:t>
            </a:r>
          </a:p>
        </p:txBody>
      </p:sp>
      <p:pic>
        <p:nvPicPr>
          <p:cNvPr id="11" name="Picture 10">
            <a:extLst>
              <a:ext uri="{FF2B5EF4-FFF2-40B4-BE49-F238E27FC236}">
                <a16:creationId xmlns:a16="http://schemas.microsoft.com/office/drawing/2014/main" id="{E6A65909-FA82-419C-B746-CBA7AF18A1E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01353" y="1458884"/>
            <a:ext cx="5399116" cy="5399116"/>
          </a:xfrm>
          <a:prstGeom prst="rect">
            <a:avLst/>
          </a:prstGeom>
        </p:spPr>
      </p:pic>
      <p:pic>
        <p:nvPicPr>
          <p:cNvPr id="13" name="Picture 12">
            <a:extLst>
              <a:ext uri="{FF2B5EF4-FFF2-40B4-BE49-F238E27FC236}">
                <a16:creationId xmlns:a16="http://schemas.microsoft.com/office/drawing/2014/main" id="{1AFCEEAB-D7A4-4C6C-95D0-71E9894BE5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2983" y="1648064"/>
            <a:ext cx="3942654" cy="5209936"/>
          </a:xfrm>
          <a:prstGeom prst="rect">
            <a:avLst/>
          </a:prstGeom>
        </p:spPr>
      </p:pic>
      <p:pic>
        <p:nvPicPr>
          <p:cNvPr id="15" name="Picture 14">
            <a:extLst>
              <a:ext uri="{FF2B5EF4-FFF2-40B4-BE49-F238E27FC236}">
                <a16:creationId xmlns:a16="http://schemas.microsoft.com/office/drawing/2014/main" id="{6CD0FA30-A319-4128-8745-CFBCB60B223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892357" y="3291839"/>
            <a:ext cx="2210043" cy="3805217"/>
          </a:xfrm>
          <a:prstGeom prst="rect">
            <a:avLst/>
          </a:prstGeom>
        </p:spPr>
      </p:pic>
      <p:pic>
        <p:nvPicPr>
          <p:cNvPr id="17" name="Picture 16">
            <a:extLst>
              <a:ext uri="{FF2B5EF4-FFF2-40B4-BE49-F238E27FC236}">
                <a16:creationId xmlns:a16="http://schemas.microsoft.com/office/drawing/2014/main" id="{E7BE2A75-BE33-4AA0-8967-E5772FB80D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69504" y="3591098"/>
            <a:ext cx="1366287" cy="3293984"/>
          </a:xfrm>
          <a:prstGeom prst="rect">
            <a:avLst/>
          </a:prstGeom>
        </p:spPr>
      </p:pic>
      <p:sp>
        <p:nvSpPr>
          <p:cNvPr id="18" name="Rectangle 17">
            <a:extLst>
              <a:ext uri="{FF2B5EF4-FFF2-40B4-BE49-F238E27FC236}">
                <a16:creationId xmlns:a16="http://schemas.microsoft.com/office/drawing/2014/main" id="{BBA42843-A52A-46A2-8168-73A0D89F7813}"/>
              </a:ext>
            </a:extLst>
          </p:cNvPr>
          <p:cNvSpPr/>
          <p:nvPr/>
        </p:nvSpPr>
        <p:spPr>
          <a:xfrm>
            <a:off x="86200" y="698267"/>
            <a:ext cx="2793077" cy="1263535"/>
          </a:xfrm>
          <a:prstGeom prst="rect">
            <a:avLst/>
          </a:prstGeom>
          <a:solidFill>
            <a:srgbClr val="7C060E">
              <a:alpha val="80000"/>
            </a:srgb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t>Tunde</a:t>
            </a:r>
          </a:p>
          <a:p>
            <a:r>
              <a:rPr lang="en-US" sz="2400" b="1" dirty="0"/>
              <a:t>Fast Learner</a:t>
            </a:r>
          </a:p>
          <a:p>
            <a:r>
              <a:rPr lang="en-US" sz="2400" b="1" dirty="0"/>
              <a:t>[The Flash]</a:t>
            </a:r>
          </a:p>
        </p:txBody>
      </p:sp>
      <p:sp>
        <p:nvSpPr>
          <p:cNvPr id="19" name="Rectangle 18">
            <a:extLst>
              <a:ext uri="{FF2B5EF4-FFF2-40B4-BE49-F238E27FC236}">
                <a16:creationId xmlns:a16="http://schemas.microsoft.com/office/drawing/2014/main" id="{A50F6821-EB1B-4EBE-9449-D61903A023A2}"/>
              </a:ext>
            </a:extLst>
          </p:cNvPr>
          <p:cNvSpPr/>
          <p:nvPr/>
        </p:nvSpPr>
        <p:spPr>
          <a:xfrm>
            <a:off x="9258038" y="681642"/>
            <a:ext cx="2793077" cy="1263535"/>
          </a:xfrm>
          <a:prstGeom prst="rect">
            <a:avLst/>
          </a:prstGeom>
          <a:solidFill>
            <a:schemeClr val="accent4">
              <a:lumMod val="50000"/>
              <a:alpha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t>Apollo</a:t>
            </a:r>
          </a:p>
          <a:p>
            <a:r>
              <a:rPr lang="en-US" sz="2400" b="1" dirty="0"/>
              <a:t>Slow Learner</a:t>
            </a:r>
          </a:p>
          <a:p>
            <a:r>
              <a:rPr lang="en-US" sz="2400" b="1" dirty="0"/>
              <a:t>[The </a:t>
            </a:r>
            <a:r>
              <a:rPr lang="en-US" sz="2400" b="1" dirty="0" err="1"/>
              <a:t>Snailman</a:t>
            </a:r>
            <a:r>
              <a:rPr lang="en-US" sz="2400" b="1" dirty="0"/>
              <a:t>]</a:t>
            </a:r>
          </a:p>
        </p:txBody>
      </p:sp>
      <p:grpSp>
        <p:nvGrpSpPr>
          <p:cNvPr id="32" name="paginator">
            <a:extLst>
              <a:ext uri="{FF2B5EF4-FFF2-40B4-BE49-F238E27FC236}">
                <a16:creationId xmlns:a16="http://schemas.microsoft.com/office/drawing/2014/main" id="{ABBF48DD-4F9D-4ADB-B63D-644C6BC3F2AC}"/>
              </a:ext>
            </a:extLst>
          </p:cNvPr>
          <p:cNvGrpSpPr/>
          <p:nvPr/>
        </p:nvGrpSpPr>
        <p:grpSpPr>
          <a:xfrm rot="10191631">
            <a:off x="11190028" y="5179696"/>
            <a:ext cx="3919258" cy="4042600"/>
            <a:chOff x="11190028" y="5179696"/>
            <a:chExt cx="3919258" cy="4042600"/>
          </a:xfrm>
        </p:grpSpPr>
        <p:grpSp>
          <p:nvGrpSpPr>
            <p:cNvPr id="33" name="Group 32">
              <a:extLst>
                <a:ext uri="{FF2B5EF4-FFF2-40B4-BE49-F238E27FC236}">
                  <a16:creationId xmlns:a16="http://schemas.microsoft.com/office/drawing/2014/main" id="{5C9A76BB-4974-4317-9DE2-8662250387DA}"/>
                </a:ext>
              </a:extLst>
            </p:cNvPr>
            <p:cNvGrpSpPr/>
            <p:nvPr/>
          </p:nvGrpSpPr>
          <p:grpSpPr>
            <a:xfrm rot="7104713">
              <a:off x="11128357" y="5241367"/>
              <a:ext cx="4042600" cy="3919258"/>
              <a:chOff x="8701118" y="2643261"/>
              <a:chExt cx="2715562" cy="2632709"/>
            </a:xfrm>
          </p:grpSpPr>
          <p:sp>
            <p:nvSpPr>
              <p:cNvPr id="35" name="Oval 34">
                <a:extLst>
                  <a:ext uri="{FF2B5EF4-FFF2-40B4-BE49-F238E27FC236}">
                    <a16:creationId xmlns:a16="http://schemas.microsoft.com/office/drawing/2014/main" id="{86AA930E-4C96-40C3-8428-A8CBE13A7AE3}"/>
                  </a:ext>
                </a:extLst>
              </p:cNvPr>
              <p:cNvSpPr/>
              <p:nvPr/>
            </p:nvSpPr>
            <p:spPr>
              <a:xfrm>
                <a:off x="8701118" y="2643261"/>
                <a:ext cx="2715562" cy="2632709"/>
              </a:xfrm>
              <a:prstGeom prst="ellipse">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ngle1">
                <a:extLst>
                  <a:ext uri="{FF2B5EF4-FFF2-40B4-BE49-F238E27FC236}">
                    <a16:creationId xmlns:a16="http://schemas.microsoft.com/office/drawing/2014/main" id="{1CBD9691-51FC-4F43-9E88-68551680B0AD}"/>
                  </a:ext>
                </a:extLst>
              </p:cNvPr>
              <p:cNvSpPr/>
              <p:nvPr/>
            </p:nvSpPr>
            <p:spPr>
              <a:xfrm>
                <a:off x="9360131" y="3882257"/>
                <a:ext cx="1307869" cy="1145903"/>
              </a:xfrm>
              <a:prstGeom prst="triangle">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ngle2">
                <a:extLst>
                  <a:ext uri="{FF2B5EF4-FFF2-40B4-BE49-F238E27FC236}">
                    <a16:creationId xmlns:a16="http://schemas.microsoft.com/office/drawing/2014/main" id="{8493F18C-C146-4D55-9EFD-86E588E1DE68}"/>
                  </a:ext>
                </a:extLst>
              </p:cNvPr>
              <p:cNvSpPr/>
              <p:nvPr/>
            </p:nvSpPr>
            <p:spPr>
              <a:xfrm rot="5740230">
                <a:off x="8855826" y="3327442"/>
                <a:ext cx="1307869" cy="1145903"/>
              </a:xfrm>
              <a:prstGeom prst="triangle">
                <a:avLst/>
              </a:prstGeom>
              <a:solidFill>
                <a:srgbClr val="843C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ingle3">
                <a:extLst>
                  <a:ext uri="{FF2B5EF4-FFF2-40B4-BE49-F238E27FC236}">
                    <a16:creationId xmlns:a16="http://schemas.microsoft.com/office/drawing/2014/main" id="{84AA498E-4E57-41E5-A66E-EC9C76DDD4DD}"/>
                  </a:ext>
                </a:extLst>
              </p:cNvPr>
              <p:cNvSpPr/>
              <p:nvPr/>
            </p:nvSpPr>
            <p:spPr>
              <a:xfrm rot="11719019">
                <a:off x="9538127" y="2878777"/>
                <a:ext cx="1307869" cy="1145903"/>
              </a:xfrm>
              <a:prstGeom prst="triangle">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ingle4">
                <a:extLst>
                  <a:ext uri="{FF2B5EF4-FFF2-40B4-BE49-F238E27FC236}">
                    <a16:creationId xmlns:a16="http://schemas.microsoft.com/office/drawing/2014/main" id="{31FEE3F5-1627-45FC-A83B-4D836C2283FF}"/>
                  </a:ext>
                </a:extLst>
              </p:cNvPr>
              <p:cNvSpPr/>
              <p:nvPr/>
            </p:nvSpPr>
            <p:spPr>
              <a:xfrm rot="16934745">
                <a:off x="9950503" y="3503073"/>
                <a:ext cx="1307869" cy="1145903"/>
              </a:xfrm>
              <a:prstGeom prst="triangle">
                <a:avLst/>
              </a:prstGeom>
              <a:solidFill>
                <a:srgbClr val="54823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ing">
              <a:extLst>
                <a:ext uri="{FF2B5EF4-FFF2-40B4-BE49-F238E27FC236}">
                  <a16:creationId xmlns:a16="http://schemas.microsoft.com/office/drawing/2014/main" id="{E703C76B-BF53-4716-854D-C2CBB0174CA1}"/>
                </a:ext>
              </a:extLst>
            </p:cNvPr>
            <p:cNvSpPr/>
            <p:nvPr/>
          </p:nvSpPr>
          <p:spPr>
            <a:xfrm>
              <a:off x="11419459" y="5454837"/>
              <a:ext cx="3481950" cy="348195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4">
            <a:extLst>
              <a:ext uri="{FF2B5EF4-FFF2-40B4-BE49-F238E27FC236}">
                <a16:creationId xmlns:a16="http://schemas.microsoft.com/office/drawing/2014/main" id="{9191C223-D1E3-4ED1-A6F8-FEA1856C56C3}"/>
              </a:ext>
            </a:extLst>
          </p:cNvPr>
          <p:cNvSpPr/>
          <p:nvPr/>
        </p:nvSpPr>
        <p:spPr>
          <a:xfrm>
            <a:off x="11435886" y="5848932"/>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20</a:t>
            </a:r>
          </a:p>
        </p:txBody>
      </p:sp>
      <p:sp>
        <p:nvSpPr>
          <p:cNvPr id="41" name="3">
            <a:extLst>
              <a:ext uri="{FF2B5EF4-FFF2-40B4-BE49-F238E27FC236}">
                <a16:creationId xmlns:a16="http://schemas.microsoft.com/office/drawing/2014/main" id="{FC8594E0-D499-4C73-89F5-8EB82D8729FB}"/>
              </a:ext>
            </a:extLst>
          </p:cNvPr>
          <p:cNvSpPr/>
          <p:nvPr/>
        </p:nvSpPr>
        <p:spPr>
          <a:xfrm rot="178223">
            <a:off x="11267391" y="8933418"/>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19</a:t>
            </a:r>
          </a:p>
        </p:txBody>
      </p:sp>
      <p:sp>
        <p:nvSpPr>
          <p:cNvPr id="42" name="1">
            <a:extLst>
              <a:ext uri="{FF2B5EF4-FFF2-40B4-BE49-F238E27FC236}">
                <a16:creationId xmlns:a16="http://schemas.microsoft.com/office/drawing/2014/main" id="{13292377-65E7-4D9E-A36C-CCBF577AC4E7}"/>
              </a:ext>
            </a:extLst>
          </p:cNvPr>
          <p:cNvSpPr/>
          <p:nvPr/>
        </p:nvSpPr>
        <p:spPr>
          <a:xfrm>
            <a:off x="13748433" y="5376729"/>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21</a:t>
            </a:r>
          </a:p>
        </p:txBody>
      </p:sp>
      <p:sp>
        <p:nvSpPr>
          <p:cNvPr id="43" name="2">
            <a:extLst>
              <a:ext uri="{FF2B5EF4-FFF2-40B4-BE49-F238E27FC236}">
                <a16:creationId xmlns:a16="http://schemas.microsoft.com/office/drawing/2014/main" id="{CC3D14D5-E68A-4850-BE11-37E9EA0EE180}"/>
              </a:ext>
            </a:extLst>
          </p:cNvPr>
          <p:cNvSpPr/>
          <p:nvPr/>
        </p:nvSpPr>
        <p:spPr>
          <a:xfrm rot="21428337">
            <a:off x="15089561" y="8652021"/>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22</a:t>
            </a:r>
          </a:p>
        </p:txBody>
      </p:sp>
    </p:spTree>
    <p:extLst>
      <p:ext uri="{BB962C8B-B14F-4D97-AF65-F5344CB8AC3E}">
        <p14:creationId xmlns:p14="http://schemas.microsoft.com/office/powerpoint/2010/main" val="18163956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D47DA86-C22C-413C-8248-20BA7CF87D81}"/>
              </a:ext>
            </a:extLst>
          </p:cNvPr>
          <p:cNvSpPr/>
          <p:nvPr/>
        </p:nvSpPr>
        <p:spPr>
          <a:xfrm>
            <a:off x="6095997" y="0"/>
            <a:ext cx="6096000" cy="6858000"/>
          </a:xfrm>
          <a:prstGeom prst="rect">
            <a:avLst/>
          </a:prstGeom>
          <a:solidFill>
            <a:schemeClr val="accent6">
              <a:lumMod val="75000"/>
            </a:schemeClr>
          </a:solidFill>
          <a:ln>
            <a:solidFill>
              <a:srgbClr val="FFC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A8649F5D-644B-4214-9F5D-335A91BD348B}"/>
              </a:ext>
            </a:extLst>
          </p:cNvPr>
          <p:cNvSpPr/>
          <p:nvPr/>
        </p:nvSpPr>
        <p:spPr>
          <a:xfrm>
            <a:off x="0" y="0"/>
            <a:ext cx="6096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D8212AAD-19D0-4B12-AD8D-8D81CA25AF2F}"/>
              </a:ext>
            </a:extLst>
          </p:cNvPr>
          <p:cNvSpPr/>
          <p:nvPr/>
        </p:nvSpPr>
        <p:spPr>
          <a:xfrm>
            <a:off x="0" y="0"/>
            <a:ext cx="12192000" cy="631767"/>
          </a:xfrm>
          <a:prstGeom prst="rect">
            <a:avLst/>
          </a:prstGeom>
          <a:solidFill>
            <a:schemeClr val="accent5">
              <a:lumMod val="20000"/>
              <a:lumOff val="8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5C2A01-4F07-4B2D-B42A-A6ACB3F788F2}"/>
              </a:ext>
            </a:extLst>
          </p:cNvPr>
          <p:cNvSpPr>
            <a:spLocks noGrp="1"/>
          </p:cNvSpPr>
          <p:nvPr>
            <p:ph type="ctrTitle"/>
          </p:nvPr>
        </p:nvSpPr>
        <p:spPr>
          <a:xfrm>
            <a:off x="1194618" y="89428"/>
            <a:ext cx="9802761" cy="542339"/>
          </a:xfrm>
        </p:spPr>
        <p:txBody>
          <a:bodyPr>
            <a:normAutofit/>
          </a:bodyPr>
          <a:lstStyle/>
          <a:p>
            <a:r>
              <a:rPr lang="en-US" sz="2800" b="1" dirty="0">
                <a:latin typeface="Arial Black" panose="020B0A04020102020204" pitchFamily="34" charset="0"/>
              </a:rPr>
              <a:t>TAIL FRIENDS PERSONALITIES</a:t>
            </a:r>
          </a:p>
        </p:txBody>
      </p:sp>
      <p:pic>
        <p:nvPicPr>
          <p:cNvPr id="4" name="Picture 3">
            <a:extLst>
              <a:ext uri="{FF2B5EF4-FFF2-40B4-BE49-F238E27FC236}">
                <a16:creationId xmlns:a16="http://schemas.microsoft.com/office/drawing/2014/main" id="{072F17A6-2231-4F57-8D22-4E9FB2ACEB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0886" y="341745"/>
            <a:ext cx="6505933" cy="6505933"/>
          </a:xfrm>
          <a:prstGeom prst="rect">
            <a:avLst/>
          </a:prstGeom>
        </p:spPr>
      </p:pic>
      <p:pic>
        <p:nvPicPr>
          <p:cNvPr id="6" name="Picture 5">
            <a:extLst>
              <a:ext uri="{FF2B5EF4-FFF2-40B4-BE49-F238E27FC236}">
                <a16:creationId xmlns:a16="http://schemas.microsoft.com/office/drawing/2014/main" id="{3FFF9E76-095B-4B2F-A1A0-1959073C75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7403" y="341745"/>
            <a:ext cx="6560969" cy="6560969"/>
          </a:xfrm>
          <a:prstGeom prst="rect">
            <a:avLst/>
          </a:prstGeom>
        </p:spPr>
      </p:pic>
      <p:pic>
        <p:nvPicPr>
          <p:cNvPr id="11" name="Picture 10">
            <a:extLst>
              <a:ext uri="{FF2B5EF4-FFF2-40B4-BE49-F238E27FC236}">
                <a16:creationId xmlns:a16="http://schemas.microsoft.com/office/drawing/2014/main" id="{160F3C73-AA51-4BD0-A20D-2AD24D4E69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10112285" y="4372495"/>
            <a:ext cx="2067136" cy="2396077"/>
          </a:xfrm>
          <a:prstGeom prst="rect">
            <a:avLst/>
          </a:prstGeom>
        </p:spPr>
      </p:pic>
      <p:pic>
        <p:nvPicPr>
          <p:cNvPr id="13" name="Picture 12">
            <a:extLst>
              <a:ext uri="{FF2B5EF4-FFF2-40B4-BE49-F238E27FC236}">
                <a16:creationId xmlns:a16="http://schemas.microsoft.com/office/drawing/2014/main" id="{7BAA3871-A050-400E-BD41-53E968A4D4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40886" y="3630653"/>
            <a:ext cx="1802948" cy="3217025"/>
          </a:xfrm>
          <a:prstGeom prst="rect">
            <a:avLst/>
          </a:prstGeom>
        </p:spPr>
      </p:pic>
      <p:sp>
        <p:nvSpPr>
          <p:cNvPr id="14" name="Rectangle 13">
            <a:extLst>
              <a:ext uri="{FF2B5EF4-FFF2-40B4-BE49-F238E27FC236}">
                <a16:creationId xmlns:a16="http://schemas.microsoft.com/office/drawing/2014/main" id="{F9F908E7-7414-47CE-A979-8B6F1C6F13CA}"/>
              </a:ext>
            </a:extLst>
          </p:cNvPr>
          <p:cNvSpPr/>
          <p:nvPr/>
        </p:nvSpPr>
        <p:spPr>
          <a:xfrm>
            <a:off x="86200" y="698267"/>
            <a:ext cx="2793077" cy="1263535"/>
          </a:xfrm>
          <a:prstGeom prst="rect">
            <a:avLst/>
          </a:prstGeom>
          <a:solidFill>
            <a:srgbClr val="E6AF00">
              <a:alpha val="80000"/>
            </a:srgbClr>
          </a:solidFill>
          <a:ln>
            <a:solidFill>
              <a:schemeClr val="accent4">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chemeClr val="tx1"/>
                </a:solidFill>
              </a:rPr>
              <a:t>Ifeoma</a:t>
            </a:r>
          </a:p>
          <a:p>
            <a:r>
              <a:rPr lang="en-US" sz="2400" b="1" dirty="0">
                <a:solidFill>
                  <a:schemeClr val="tx1"/>
                </a:solidFill>
              </a:rPr>
              <a:t>Visual Learner</a:t>
            </a:r>
          </a:p>
          <a:p>
            <a:r>
              <a:rPr lang="en-US" sz="2400" b="1" dirty="0">
                <a:solidFill>
                  <a:schemeClr val="tx1"/>
                </a:solidFill>
              </a:rPr>
              <a:t>[The Vision]</a:t>
            </a:r>
          </a:p>
        </p:txBody>
      </p:sp>
      <p:sp>
        <p:nvSpPr>
          <p:cNvPr id="15" name="Rectangle 14">
            <a:extLst>
              <a:ext uri="{FF2B5EF4-FFF2-40B4-BE49-F238E27FC236}">
                <a16:creationId xmlns:a16="http://schemas.microsoft.com/office/drawing/2014/main" id="{8A1C934A-2811-47D9-B265-967EC578C9C5}"/>
              </a:ext>
            </a:extLst>
          </p:cNvPr>
          <p:cNvSpPr/>
          <p:nvPr/>
        </p:nvSpPr>
        <p:spPr>
          <a:xfrm>
            <a:off x="9274663" y="698267"/>
            <a:ext cx="2793077" cy="1263535"/>
          </a:xfrm>
          <a:prstGeom prst="rect">
            <a:avLst/>
          </a:prstGeom>
          <a:solidFill>
            <a:schemeClr val="accent4">
              <a:lumMod val="50000"/>
              <a:alpha val="80000"/>
            </a:schemeClr>
          </a:solidFill>
          <a:ln>
            <a:solidFill>
              <a:schemeClr val="accent4">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err="1"/>
              <a:t>Lami</a:t>
            </a:r>
            <a:endParaRPr lang="en-US" sz="2400" b="1" dirty="0"/>
          </a:p>
          <a:p>
            <a:r>
              <a:rPr lang="en-US" sz="2400" b="1" dirty="0"/>
              <a:t>Debater</a:t>
            </a:r>
          </a:p>
          <a:p>
            <a:r>
              <a:rPr lang="en-US" sz="2400" b="1" dirty="0"/>
              <a:t>[The Hulk]</a:t>
            </a:r>
          </a:p>
        </p:txBody>
      </p:sp>
      <p:grpSp>
        <p:nvGrpSpPr>
          <p:cNvPr id="28" name="paginator">
            <a:extLst>
              <a:ext uri="{FF2B5EF4-FFF2-40B4-BE49-F238E27FC236}">
                <a16:creationId xmlns:a16="http://schemas.microsoft.com/office/drawing/2014/main" id="{D5752F61-9966-4D21-9B3B-CAAA16DEC83E}"/>
              </a:ext>
            </a:extLst>
          </p:cNvPr>
          <p:cNvGrpSpPr/>
          <p:nvPr/>
        </p:nvGrpSpPr>
        <p:grpSpPr>
          <a:xfrm rot="4864450">
            <a:off x="11190028" y="5179696"/>
            <a:ext cx="3919258" cy="4042600"/>
            <a:chOff x="11190028" y="5179696"/>
            <a:chExt cx="3919258" cy="4042600"/>
          </a:xfrm>
        </p:grpSpPr>
        <p:grpSp>
          <p:nvGrpSpPr>
            <p:cNvPr id="29" name="Group 28">
              <a:extLst>
                <a:ext uri="{FF2B5EF4-FFF2-40B4-BE49-F238E27FC236}">
                  <a16:creationId xmlns:a16="http://schemas.microsoft.com/office/drawing/2014/main" id="{260A1782-A6EE-4A60-B134-E97FA193E9E2}"/>
                </a:ext>
              </a:extLst>
            </p:cNvPr>
            <p:cNvGrpSpPr/>
            <p:nvPr/>
          </p:nvGrpSpPr>
          <p:grpSpPr>
            <a:xfrm rot="7104713">
              <a:off x="11128357" y="5241367"/>
              <a:ext cx="4042600" cy="3919258"/>
              <a:chOff x="8701118" y="2643261"/>
              <a:chExt cx="2715562" cy="2632709"/>
            </a:xfrm>
          </p:grpSpPr>
          <p:sp>
            <p:nvSpPr>
              <p:cNvPr id="31" name="Oval 30">
                <a:extLst>
                  <a:ext uri="{FF2B5EF4-FFF2-40B4-BE49-F238E27FC236}">
                    <a16:creationId xmlns:a16="http://schemas.microsoft.com/office/drawing/2014/main" id="{CCF570D9-E5B3-4CFF-A058-094EC66B44E2}"/>
                  </a:ext>
                </a:extLst>
              </p:cNvPr>
              <p:cNvSpPr/>
              <p:nvPr/>
            </p:nvSpPr>
            <p:spPr>
              <a:xfrm>
                <a:off x="8701118" y="2643261"/>
                <a:ext cx="2715562" cy="2632709"/>
              </a:xfrm>
              <a:prstGeom prst="ellipse">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ngle1">
                <a:extLst>
                  <a:ext uri="{FF2B5EF4-FFF2-40B4-BE49-F238E27FC236}">
                    <a16:creationId xmlns:a16="http://schemas.microsoft.com/office/drawing/2014/main" id="{29F360F4-CBB9-44B8-8283-310F8C67CDD5}"/>
                  </a:ext>
                </a:extLst>
              </p:cNvPr>
              <p:cNvSpPr/>
              <p:nvPr/>
            </p:nvSpPr>
            <p:spPr>
              <a:xfrm>
                <a:off x="9360131" y="3882257"/>
                <a:ext cx="1307869" cy="1145903"/>
              </a:xfrm>
              <a:prstGeom prst="triangle">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ingle2">
                <a:extLst>
                  <a:ext uri="{FF2B5EF4-FFF2-40B4-BE49-F238E27FC236}">
                    <a16:creationId xmlns:a16="http://schemas.microsoft.com/office/drawing/2014/main" id="{E3F643CA-A4FF-401F-86FE-EFFA594ED045}"/>
                  </a:ext>
                </a:extLst>
              </p:cNvPr>
              <p:cNvSpPr/>
              <p:nvPr/>
            </p:nvSpPr>
            <p:spPr>
              <a:xfrm rot="5740230">
                <a:off x="8855826" y="3327442"/>
                <a:ext cx="1307869" cy="1145903"/>
              </a:xfrm>
              <a:prstGeom prst="triangle">
                <a:avLst/>
              </a:prstGeom>
              <a:solidFill>
                <a:srgbClr val="843C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ngle3">
                <a:extLst>
                  <a:ext uri="{FF2B5EF4-FFF2-40B4-BE49-F238E27FC236}">
                    <a16:creationId xmlns:a16="http://schemas.microsoft.com/office/drawing/2014/main" id="{06806DB0-E53F-431E-AF67-F8C1747D87B5}"/>
                  </a:ext>
                </a:extLst>
              </p:cNvPr>
              <p:cNvSpPr/>
              <p:nvPr/>
            </p:nvSpPr>
            <p:spPr>
              <a:xfrm rot="11719019">
                <a:off x="9538127" y="2878777"/>
                <a:ext cx="1307869" cy="1145903"/>
              </a:xfrm>
              <a:prstGeom prst="triangle">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ngle4">
                <a:extLst>
                  <a:ext uri="{FF2B5EF4-FFF2-40B4-BE49-F238E27FC236}">
                    <a16:creationId xmlns:a16="http://schemas.microsoft.com/office/drawing/2014/main" id="{2B8DC003-0D96-469D-A669-198905D63EF8}"/>
                  </a:ext>
                </a:extLst>
              </p:cNvPr>
              <p:cNvSpPr/>
              <p:nvPr/>
            </p:nvSpPr>
            <p:spPr>
              <a:xfrm rot="16934745">
                <a:off x="9950503" y="3503073"/>
                <a:ext cx="1307869" cy="1145903"/>
              </a:xfrm>
              <a:prstGeom prst="triangle">
                <a:avLst/>
              </a:prstGeom>
              <a:solidFill>
                <a:srgbClr val="54823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ing">
              <a:extLst>
                <a:ext uri="{FF2B5EF4-FFF2-40B4-BE49-F238E27FC236}">
                  <a16:creationId xmlns:a16="http://schemas.microsoft.com/office/drawing/2014/main" id="{6AA0D425-3196-47BA-A65A-A41FFE4D68C9}"/>
                </a:ext>
              </a:extLst>
            </p:cNvPr>
            <p:cNvSpPr/>
            <p:nvPr/>
          </p:nvSpPr>
          <p:spPr>
            <a:xfrm>
              <a:off x="11419459" y="5454837"/>
              <a:ext cx="3481950" cy="348195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4">
            <a:extLst>
              <a:ext uri="{FF2B5EF4-FFF2-40B4-BE49-F238E27FC236}">
                <a16:creationId xmlns:a16="http://schemas.microsoft.com/office/drawing/2014/main" id="{7D09186B-5797-4DE2-9007-FF4BC2A6BA2D}"/>
              </a:ext>
            </a:extLst>
          </p:cNvPr>
          <p:cNvSpPr/>
          <p:nvPr/>
        </p:nvSpPr>
        <p:spPr>
          <a:xfrm>
            <a:off x="11348481" y="8857382"/>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20</a:t>
            </a:r>
          </a:p>
        </p:txBody>
      </p:sp>
      <p:sp>
        <p:nvSpPr>
          <p:cNvPr id="37" name="3">
            <a:extLst>
              <a:ext uri="{FF2B5EF4-FFF2-40B4-BE49-F238E27FC236}">
                <a16:creationId xmlns:a16="http://schemas.microsoft.com/office/drawing/2014/main" id="{7DCD0B96-0B1B-4BB3-8F2B-83B6C5BC2AB5}"/>
              </a:ext>
            </a:extLst>
          </p:cNvPr>
          <p:cNvSpPr/>
          <p:nvPr/>
        </p:nvSpPr>
        <p:spPr>
          <a:xfrm rot="178223">
            <a:off x="15221461" y="8192625"/>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23</a:t>
            </a:r>
          </a:p>
        </p:txBody>
      </p:sp>
      <p:sp>
        <p:nvSpPr>
          <p:cNvPr id="38" name="1">
            <a:extLst>
              <a:ext uri="{FF2B5EF4-FFF2-40B4-BE49-F238E27FC236}">
                <a16:creationId xmlns:a16="http://schemas.microsoft.com/office/drawing/2014/main" id="{CE39439B-7FF6-4C9C-B3C1-A7226FA86C94}"/>
              </a:ext>
            </a:extLst>
          </p:cNvPr>
          <p:cNvSpPr/>
          <p:nvPr/>
        </p:nvSpPr>
        <p:spPr>
          <a:xfrm>
            <a:off x="11348480" y="5875387"/>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21</a:t>
            </a:r>
          </a:p>
        </p:txBody>
      </p:sp>
      <p:sp>
        <p:nvSpPr>
          <p:cNvPr id="39" name="2">
            <a:extLst>
              <a:ext uri="{FF2B5EF4-FFF2-40B4-BE49-F238E27FC236}">
                <a16:creationId xmlns:a16="http://schemas.microsoft.com/office/drawing/2014/main" id="{AF706A77-F757-44A3-B921-0CBA86EF99A8}"/>
              </a:ext>
            </a:extLst>
          </p:cNvPr>
          <p:cNvSpPr/>
          <p:nvPr/>
        </p:nvSpPr>
        <p:spPr>
          <a:xfrm rot="21428337">
            <a:off x="13802102" y="5362179"/>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22</a:t>
            </a:r>
          </a:p>
        </p:txBody>
      </p:sp>
    </p:spTree>
    <p:extLst>
      <p:ext uri="{BB962C8B-B14F-4D97-AF65-F5344CB8AC3E}">
        <p14:creationId xmlns:p14="http://schemas.microsoft.com/office/powerpoint/2010/main" val="2798140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C2A01-4F07-4B2D-B42A-A6ACB3F788F2}"/>
              </a:ext>
            </a:extLst>
          </p:cNvPr>
          <p:cNvSpPr>
            <a:spLocks noGrp="1"/>
          </p:cNvSpPr>
          <p:nvPr>
            <p:ph type="ctrTitle"/>
          </p:nvPr>
        </p:nvSpPr>
        <p:spPr>
          <a:xfrm>
            <a:off x="1194619" y="368709"/>
            <a:ext cx="9802761" cy="752168"/>
          </a:xfrm>
        </p:spPr>
        <p:txBody>
          <a:bodyPr>
            <a:normAutofit/>
          </a:bodyPr>
          <a:lstStyle/>
          <a:p>
            <a:r>
              <a:rPr lang="en-US" sz="4000" b="1" dirty="0">
                <a:latin typeface="Arial Black" panose="020B0A04020102020204" pitchFamily="34" charset="0"/>
              </a:rPr>
              <a:t>ILLUSTRATED CASES</a:t>
            </a:r>
          </a:p>
        </p:txBody>
      </p:sp>
      <p:sp>
        <p:nvSpPr>
          <p:cNvPr id="3" name="Subtitle 2">
            <a:extLst>
              <a:ext uri="{FF2B5EF4-FFF2-40B4-BE49-F238E27FC236}">
                <a16:creationId xmlns:a16="http://schemas.microsoft.com/office/drawing/2014/main" id="{212682B3-ED88-4B4D-ABFE-0050D2F420A9}"/>
              </a:ext>
            </a:extLst>
          </p:cNvPr>
          <p:cNvSpPr>
            <a:spLocks noGrp="1"/>
          </p:cNvSpPr>
          <p:nvPr>
            <p:ph type="subTitle" idx="1"/>
          </p:nvPr>
        </p:nvSpPr>
        <p:spPr>
          <a:xfrm>
            <a:off x="933796" y="2152997"/>
            <a:ext cx="10324406" cy="3760839"/>
          </a:xfrm>
        </p:spPr>
        <p:txBody>
          <a:bodyPr>
            <a:noAutofit/>
          </a:bodyPr>
          <a:lstStyle/>
          <a:p>
            <a:pPr algn="just"/>
            <a:r>
              <a:rPr lang="en-US" sz="4000" b="1" dirty="0"/>
              <a:t>Any benefits?</a:t>
            </a:r>
          </a:p>
          <a:p>
            <a:pPr algn="just"/>
            <a:endParaRPr lang="en-US" sz="4000" b="1" dirty="0"/>
          </a:p>
          <a:p>
            <a:pPr algn="just"/>
            <a:r>
              <a:rPr lang="en-US" sz="4000" b="1" dirty="0"/>
              <a:t>Your class becomes more lively and performance improves</a:t>
            </a:r>
          </a:p>
        </p:txBody>
      </p:sp>
      <p:sp>
        <p:nvSpPr>
          <p:cNvPr id="4" name="Title 1">
            <a:extLst>
              <a:ext uri="{FF2B5EF4-FFF2-40B4-BE49-F238E27FC236}">
                <a16:creationId xmlns:a16="http://schemas.microsoft.com/office/drawing/2014/main" id="{2D1FA29E-807E-4C37-B466-FB852F199DCB}"/>
              </a:ext>
            </a:extLst>
          </p:cNvPr>
          <p:cNvSpPr txBox="1">
            <a:spLocks/>
          </p:cNvSpPr>
          <p:nvPr/>
        </p:nvSpPr>
        <p:spPr>
          <a:xfrm>
            <a:off x="933797" y="1061883"/>
            <a:ext cx="10063584" cy="75216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dirty="0">
                <a:latin typeface="Arial Black" panose="020B0A04020102020204" pitchFamily="34" charset="0"/>
              </a:rPr>
              <a:t>TAIL Friends feeling happy an thankful</a:t>
            </a:r>
          </a:p>
        </p:txBody>
      </p:sp>
      <p:grpSp>
        <p:nvGrpSpPr>
          <p:cNvPr id="17" name="paginator">
            <a:extLst>
              <a:ext uri="{FF2B5EF4-FFF2-40B4-BE49-F238E27FC236}">
                <a16:creationId xmlns:a16="http://schemas.microsoft.com/office/drawing/2014/main" id="{596FC0AA-0CA8-4F2E-BB71-771195F11892}"/>
              </a:ext>
            </a:extLst>
          </p:cNvPr>
          <p:cNvGrpSpPr/>
          <p:nvPr/>
        </p:nvGrpSpPr>
        <p:grpSpPr>
          <a:xfrm>
            <a:off x="11190028" y="5179696"/>
            <a:ext cx="3919258" cy="4042600"/>
            <a:chOff x="11190028" y="5179696"/>
            <a:chExt cx="3919258" cy="4042600"/>
          </a:xfrm>
        </p:grpSpPr>
        <p:grpSp>
          <p:nvGrpSpPr>
            <p:cNvPr id="18" name="Group 17">
              <a:extLst>
                <a:ext uri="{FF2B5EF4-FFF2-40B4-BE49-F238E27FC236}">
                  <a16:creationId xmlns:a16="http://schemas.microsoft.com/office/drawing/2014/main" id="{86693A8F-6529-4755-8D17-8905A1B63B72}"/>
                </a:ext>
              </a:extLst>
            </p:cNvPr>
            <p:cNvGrpSpPr/>
            <p:nvPr/>
          </p:nvGrpSpPr>
          <p:grpSpPr>
            <a:xfrm rot="7104713">
              <a:off x="11128357" y="5241367"/>
              <a:ext cx="4042600" cy="3919258"/>
              <a:chOff x="8701118" y="2643261"/>
              <a:chExt cx="2715562" cy="2632709"/>
            </a:xfrm>
          </p:grpSpPr>
          <p:sp>
            <p:nvSpPr>
              <p:cNvPr id="20" name="Oval 19">
                <a:extLst>
                  <a:ext uri="{FF2B5EF4-FFF2-40B4-BE49-F238E27FC236}">
                    <a16:creationId xmlns:a16="http://schemas.microsoft.com/office/drawing/2014/main" id="{A9651B70-48E4-4E27-BF45-55AB19E86F04}"/>
                  </a:ext>
                </a:extLst>
              </p:cNvPr>
              <p:cNvSpPr/>
              <p:nvPr/>
            </p:nvSpPr>
            <p:spPr>
              <a:xfrm>
                <a:off x="8701118" y="2643261"/>
                <a:ext cx="2715562" cy="2632709"/>
              </a:xfrm>
              <a:prstGeom prst="ellipse">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ngle1">
                <a:extLst>
                  <a:ext uri="{FF2B5EF4-FFF2-40B4-BE49-F238E27FC236}">
                    <a16:creationId xmlns:a16="http://schemas.microsoft.com/office/drawing/2014/main" id="{4E264588-F35F-4723-B493-F0BD08EF6237}"/>
                  </a:ext>
                </a:extLst>
              </p:cNvPr>
              <p:cNvSpPr/>
              <p:nvPr/>
            </p:nvSpPr>
            <p:spPr>
              <a:xfrm>
                <a:off x="9360131" y="3882257"/>
                <a:ext cx="1307869" cy="1145903"/>
              </a:xfrm>
              <a:prstGeom prst="triangle">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ngle2">
                <a:extLst>
                  <a:ext uri="{FF2B5EF4-FFF2-40B4-BE49-F238E27FC236}">
                    <a16:creationId xmlns:a16="http://schemas.microsoft.com/office/drawing/2014/main" id="{55AF9637-D128-449F-9B54-2BC64E16BEB2}"/>
                  </a:ext>
                </a:extLst>
              </p:cNvPr>
              <p:cNvSpPr/>
              <p:nvPr/>
            </p:nvSpPr>
            <p:spPr>
              <a:xfrm rot="5740230">
                <a:off x="8855826" y="3327442"/>
                <a:ext cx="1307869" cy="1145903"/>
              </a:xfrm>
              <a:prstGeom prst="triangle">
                <a:avLst/>
              </a:prstGeom>
              <a:solidFill>
                <a:srgbClr val="843C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ngle3">
                <a:extLst>
                  <a:ext uri="{FF2B5EF4-FFF2-40B4-BE49-F238E27FC236}">
                    <a16:creationId xmlns:a16="http://schemas.microsoft.com/office/drawing/2014/main" id="{21426A35-9029-4A4D-A093-92DE765F7A4C}"/>
                  </a:ext>
                </a:extLst>
              </p:cNvPr>
              <p:cNvSpPr/>
              <p:nvPr/>
            </p:nvSpPr>
            <p:spPr>
              <a:xfrm rot="11719019">
                <a:off x="9538127" y="2878777"/>
                <a:ext cx="1307869" cy="1145903"/>
              </a:xfrm>
              <a:prstGeom prst="triangle">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ngle4">
                <a:extLst>
                  <a:ext uri="{FF2B5EF4-FFF2-40B4-BE49-F238E27FC236}">
                    <a16:creationId xmlns:a16="http://schemas.microsoft.com/office/drawing/2014/main" id="{AD331E18-25FB-4A14-85E3-FABB79F3AD42}"/>
                  </a:ext>
                </a:extLst>
              </p:cNvPr>
              <p:cNvSpPr/>
              <p:nvPr/>
            </p:nvSpPr>
            <p:spPr>
              <a:xfrm rot="16934745">
                <a:off x="9950503" y="3503073"/>
                <a:ext cx="1307869" cy="1145903"/>
              </a:xfrm>
              <a:prstGeom prst="triangle">
                <a:avLst/>
              </a:prstGeom>
              <a:solidFill>
                <a:srgbClr val="54823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ing">
              <a:extLst>
                <a:ext uri="{FF2B5EF4-FFF2-40B4-BE49-F238E27FC236}">
                  <a16:creationId xmlns:a16="http://schemas.microsoft.com/office/drawing/2014/main" id="{7024940A-57A0-4F77-97E5-0859D20A8E37}"/>
                </a:ext>
              </a:extLst>
            </p:cNvPr>
            <p:cNvSpPr/>
            <p:nvPr/>
          </p:nvSpPr>
          <p:spPr>
            <a:xfrm>
              <a:off x="11419459" y="5454837"/>
              <a:ext cx="3481950" cy="348195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4">
            <a:extLst>
              <a:ext uri="{FF2B5EF4-FFF2-40B4-BE49-F238E27FC236}">
                <a16:creationId xmlns:a16="http://schemas.microsoft.com/office/drawing/2014/main" id="{C216CC17-D4A6-4853-9EF2-7AD25345A7B1}"/>
              </a:ext>
            </a:extLst>
          </p:cNvPr>
          <p:cNvSpPr/>
          <p:nvPr/>
        </p:nvSpPr>
        <p:spPr>
          <a:xfrm>
            <a:off x="15062666" y="8789980"/>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24</a:t>
            </a:r>
          </a:p>
        </p:txBody>
      </p:sp>
      <p:sp>
        <p:nvSpPr>
          <p:cNvPr id="26" name="3">
            <a:extLst>
              <a:ext uri="{FF2B5EF4-FFF2-40B4-BE49-F238E27FC236}">
                <a16:creationId xmlns:a16="http://schemas.microsoft.com/office/drawing/2014/main" id="{89FC36FE-2412-4810-A2AD-2DD909BDE9C0}"/>
              </a:ext>
            </a:extLst>
          </p:cNvPr>
          <p:cNvSpPr/>
          <p:nvPr/>
        </p:nvSpPr>
        <p:spPr>
          <a:xfrm rot="178223">
            <a:off x="13807371" y="5430271"/>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23</a:t>
            </a:r>
          </a:p>
        </p:txBody>
      </p:sp>
      <p:sp>
        <p:nvSpPr>
          <p:cNvPr id="27" name="1">
            <a:extLst>
              <a:ext uri="{FF2B5EF4-FFF2-40B4-BE49-F238E27FC236}">
                <a16:creationId xmlns:a16="http://schemas.microsoft.com/office/drawing/2014/main" id="{402A051F-84DE-4A25-85D1-33BF4A47F66A}"/>
              </a:ext>
            </a:extLst>
          </p:cNvPr>
          <p:cNvSpPr/>
          <p:nvPr/>
        </p:nvSpPr>
        <p:spPr>
          <a:xfrm>
            <a:off x="11316582" y="9054320"/>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21</a:t>
            </a:r>
          </a:p>
        </p:txBody>
      </p:sp>
      <p:sp>
        <p:nvSpPr>
          <p:cNvPr id="28" name="2">
            <a:extLst>
              <a:ext uri="{FF2B5EF4-FFF2-40B4-BE49-F238E27FC236}">
                <a16:creationId xmlns:a16="http://schemas.microsoft.com/office/drawing/2014/main" id="{F9618E06-0E0B-4F5F-AAB9-A7475EF30126}"/>
              </a:ext>
            </a:extLst>
          </p:cNvPr>
          <p:cNvSpPr/>
          <p:nvPr/>
        </p:nvSpPr>
        <p:spPr>
          <a:xfrm rot="21428337">
            <a:off x="11376195" y="5898051"/>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22</a:t>
            </a:r>
          </a:p>
        </p:txBody>
      </p:sp>
      <p:pic>
        <p:nvPicPr>
          <p:cNvPr id="29" name="Picture 28">
            <a:extLst>
              <a:ext uri="{FF2B5EF4-FFF2-40B4-BE49-F238E27FC236}">
                <a16:creationId xmlns:a16="http://schemas.microsoft.com/office/drawing/2014/main" id="{B0A9F8C5-9142-497E-B46D-3553FC6E726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545177" y="-63911"/>
            <a:ext cx="586976" cy="586976"/>
          </a:xfrm>
          <a:prstGeom prst="rect">
            <a:avLst/>
          </a:prstGeom>
        </p:spPr>
      </p:pic>
      <p:sp>
        <p:nvSpPr>
          <p:cNvPr id="30" name="Rectangle 29">
            <a:extLst>
              <a:ext uri="{FF2B5EF4-FFF2-40B4-BE49-F238E27FC236}">
                <a16:creationId xmlns:a16="http://schemas.microsoft.com/office/drawing/2014/main" id="{2A5ADE43-64D0-40D3-9CBE-931FE97287FF}"/>
              </a:ext>
            </a:extLst>
          </p:cNvPr>
          <p:cNvSpPr/>
          <p:nvPr/>
        </p:nvSpPr>
        <p:spPr>
          <a:xfrm>
            <a:off x="10832521" y="85725"/>
            <a:ext cx="684081" cy="282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Video 2</a:t>
            </a:r>
          </a:p>
        </p:txBody>
      </p:sp>
      <p:pic>
        <p:nvPicPr>
          <p:cNvPr id="31" name="Picture 30">
            <a:extLst>
              <a:ext uri="{FF2B5EF4-FFF2-40B4-BE49-F238E27FC236}">
                <a16:creationId xmlns:a16="http://schemas.microsoft.com/office/drawing/2014/main" id="{2FBFD0CA-4C93-49F7-AC90-07B4A1CAF3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259445" y="-25722"/>
            <a:ext cx="684081" cy="513061"/>
          </a:xfrm>
          <a:prstGeom prst="rect">
            <a:avLst/>
          </a:prstGeom>
        </p:spPr>
      </p:pic>
    </p:spTree>
    <p:extLst>
      <p:ext uri="{BB962C8B-B14F-4D97-AF65-F5344CB8AC3E}">
        <p14:creationId xmlns:p14="http://schemas.microsoft.com/office/powerpoint/2010/main" val="388545104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C2A01-4F07-4B2D-B42A-A6ACB3F788F2}"/>
              </a:ext>
            </a:extLst>
          </p:cNvPr>
          <p:cNvSpPr>
            <a:spLocks noGrp="1"/>
          </p:cNvSpPr>
          <p:nvPr>
            <p:ph type="ctrTitle"/>
          </p:nvPr>
        </p:nvSpPr>
        <p:spPr>
          <a:xfrm>
            <a:off x="1194619" y="368709"/>
            <a:ext cx="9802761" cy="752168"/>
          </a:xfrm>
        </p:spPr>
        <p:txBody>
          <a:bodyPr>
            <a:normAutofit/>
          </a:bodyPr>
          <a:lstStyle/>
          <a:p>
            <a:r>
              <a:rPr lang="en-US" sz="4000" b="1" dirty="0">
                <a:latin typeface="Arial Black" panose="020B0A04020102020204" pitchFamily="34" charset="0"/>
              </a:rPr>
              <a:t>ILLUSTRATED CASES</a:t>
            </a:r>
          </a:p>
        </p:txBody>
      </p:sp>
      <p:sp>
        <p:nvSpPr>
          <p:cNvPr id="4" name="Title 1">
            <a:extLst>
              <a:ext uri="{FF2B5EF4-FFF2-40B4-BE49-F238E27FC236}">
                <a16:creationId xmlns:a16="http://schemas.microsoft.com/office/drawing/2014/main" id="{2D1FA29E-807E-4C37-B466-FB852F199DCB}"/>
              </a:ext>
            </a:extLst>
          </p:cNvPr>
          <p:cNvSpPr txBox="1">
            <a:spLocks/>
          </p:cNvSpPr>
          <p:nvPr/>
        </p:nvSpPr>
        <p:spPr>
          <a:xfrm>
            <a:off x="933797" y="1061883"/>
            <a:ext cx="10063584" cy="539419"/>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dirty="0">
                <a:latin typeface="Arial Black" panose="020B0A04020102020204" pitchFamily="34" charset="0"/>
              </a:rPr>
              <a:t>TAIL Friends are now very productive</a:t>
            </a:r>
          </a:p>
        </p:txBody>
      </p:sp>
      <p:pic>
        <p:nvPicPr>
          <p:cNvPr id="8" name="Picture 7">
            <a:extLst>
              <a:ext uri="{FF2B5EF4-FFF2-40B4-BE49-F238E27FC236}">
                <a16:creationId xmlns:a16="http://schemas.microsoft.com/office/drawing/2014/main" id="{59879B06-236A-4941-8704-440E938462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542308"/>
            <a:ext cx="2867425" cy="5315692"/>
          </a:xfrm>
          <a:prstGeom prst="rect">
            <a:avLst/>
          </a:prstGeom>
        </p:spPr>
      </p:pic>
      <p:pic>
        <p:nvPicPr>
          <p:cNvPr id="10" name="Picture 9">
            <a:extLst>
              <a:ext uri="{FF2B5EF4-FFF2-40B4-BE49-F238E27FC236}">
                <a16:creationId xmlns:a16="http://schemas.microsoft.com/office/drawing/2014/main" id="{ED5A6161-B317-4543-8C67-0F338321B5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95815" y="1617927"/>
            <a:ext cx="3710051" cy="5246759"/>
          </a:xfrm>
          <a:prstGeom prst="rect">
            <a:avLst/>
          </a:prstGeom>
        </p:spPr>
      </p:pic>
      <p:pic>
        <p:nvPicPr>
          <p:cNvPr id="14" name="Picture 13">
            <a:extLst>
              <a:ext uri="{FF2B5EF4-FFF2-40B4-BE49-F238E27FC236}">
                <a16:creationId xmlns:a16="http://schemas.microsoft.com/office/drawing/2014/main" id="{34F64D49-1392-4E67-B713-017EA2ABDED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0678" y="1498240"/>
            <a:ext cx="3710050" cy="5397453"/>
          </a:xfrm>
          <a:prstGeom prst="rect">
            <a:avLst/>
          </a:prstGeom>
        </p:spPr>
      </p:pic>
      <p:pic>
        <p:nvPicPr>
          <p:cNvPr id="12" name="Picture 11">
            <a:extLst>
              <a:ext uri="{FF2B5EF4-FFF2-40B4-BE49-F238E27FC236}">
                <a16:creationId xmlns:a16="http://schemas.microsoft.com/office/drawing/2014/main" id="{799C47F8-1A90-4974-A90A-D9F436EDA02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43777" y="1549160"/>
            <a:ext cx="3057904" cy="5315711"/>
          </a:xfrm>
          <a:prstGeom prst="rect">
            <a:avLst/>
          </a:prstGeom>
        </p:spPr>
      </p:pic>
      <p:grpSp>
        <p:nvGrpSpPr>
          <p:cNvPr id="27" name="paginator">
            <a:extLst>
              <a:ext uri="{FF2B5EF4-FFF2-40B4-BE49-F238E27FC236}">
                <a16:creationId xmlns:a16="http://schemas.microsoft.com/office/drawing/2014/main" id="{B61D5FCA-E394-495B-9574-4925B8B00DAD}"/>
              </a:ext>
            </a:extLst>
          </p:cNvPr>
          <p:cNvGrpSpPr/>
          <p:nvPr/>
        </p:nvGrpSpPr>
        <p:grpSpPr>
          <a:xfrm rot="16200000">
            <a:off x="11190028" y="5179696"/>
            <a:ext cx="3919258" cy="4042600"/>
            <a:chOff x="11190028" y="5179696"/>
            <a:chExt cx="3919258" cy="4042600"/>
          </a:xfrm>
        </p:grpSpPr>
        <p:grpSp>
          <p:nvGrpSpPr>
            <p:cNvPr id="28" name="Group 27">
              <a:extLst>
                <a:ext uri="{FF2B5EF4-FFF2-40B4-BE49-F238E27FC236}">
                  <a16:creationId xmlns:a16="http://schemas.microsoft.com/office/drawing/2014/main" id="{B6B650F2-6958-4805-A23E-F1029DB59D78}"/>
                </a:ext>
              </a:extLst>
            </p:cNvPr>
            <p:cNvGrpSpPr/>
            <p:nvPr/>
          </p:nvGrpSpPr>
          <p:grpSpPr>
            <a:xfrm rot="7104713">
              <a:off x="11128357" y="5241367"/>
              <a:ext cx="4042600" cy="3919258"/>
              <a:chOff x="8701118" y="2643261"/>
              <a:chExt cx="2715562" cy="2632709"/>
            </a:xfrm>
          </p:grpSpPr>
          <p:sp>
            <p:nvSpPr>
              <p:cNvPr id="30" name="Oval 29">
                <a:extLst>
                  <a:ext uri="{FF2B5EF4-FFF2-40B4-BE49-F238E27FC236}">
                    <a16:creationId xmlns:a16="http://schemas.microsoft.com/office/drawing/2014/main" id="{3197FEC5-850C-485C-92DE-D800C01FE865}"/>
                  </a:ext>
                </a:extLst>
              </p:cNvPr>
              <p:cNvSpPr/>
              <p:nvPr/>
            </p:nvSpPr>
            <p:spPr>
              <a:xfrm>
                <a:off x="8701118" y="2643261"/>
                <a:ext cx="2715562" cy="2632709"/>
              </a:xfrm>
              <a:prstGeom prst="ellipse">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ngle1">
                <a:extLst>
                  <a:ext uri="{FF2B5EF4-FFF2-40B4-BE49-F238E27FC236}">
                    <a16:creationId xmlns:a16="http://schemas.microsoft.com/office/drawing/2014/main" id="{A4AD040C-B56B-48AB-9C37-01B5C3AD1419}"/>
                  </a:ext>
                </a:extLst>
              </p:cNvPr>
              <p:cNvSpPr/>
              <p:nvPr/>
            </p:nvSpPr>
            <p:spPr>
              <a:xfrm>
                <a:off x="9360131" y="3882257"/>
                <a:ext cx="1307869" cy="1145903"/>
              </a:xfrm>
              <a:prstGeom prst="triangle">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ngle2">
                <a:extLst>
                  <a:ext uri="{FF2B5EF4-FFF2-40B4-BE49-F238E27FC236}">
                    <a16:creationId xmlns:a16="http://schemas.microsoft.com/office/drawing/2014/main" id="{C63EBFA4-5B1C-4B74-B302-8BDA3D804B38}"/>
                  </a:ext>
                </a:extLst>
              </p:cNvPr>
              <p:cNvSpPr/>
              <p:nvPr/>
            </p:nvSpPr>
            <p:spPr>
              <a:xfrm rot="5740230">
                <a:off x="8855826" y="3327442"/>
                <a:ext cx="1307869" cy="1145903"/>
              </a:xfrm>
              <a:prstGeom prst="triangle">
                <a:avLst/>
              </a:prstGeom>
              <a:solidFill>
                <a:srgbClr val="843C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ingle3">
                <a:extLst>
                  <a:ext uri="{FF2B5EF4-FFF2-40B4-BE49-F238E27FC236}">
                    <a16:creationId xmlns:a16="http://schemas.microsoft.com/office/drawing/2014/main" id="{2B0DF44E-16EB-45EA-BD65-5D4980D69589}"/>
                  </a:ext>
                </a:extLst>
              </p:cNvPr>
              <p:cNvSpPr/>
              <p:nvPr/>
            </p:nvSpPr>
            <p:spPr>
              <a:xfrm rot="11719019">
                <a:off x="9538127" y="2878777"/>
                <a:ext cx="1307869" cy="1145903"/>
              </a:xfrm>
              <a:prstGeom prst="triangle">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ngle4">
                <a:extLst>
                  <a:ext uri="{FF2B5EF4-FFF2-40B4-BE49-F238E27FC236}">
                    <a16:creationId xmlns:a16="http://schemas.microsoft.com/office/drawing/2014/main" id="{9FEB13B7-BC26-4ABF-88BF-55F109B214AE}"/>
                  </a:ext>
                </a:extLst>
              </p:cNvPr>
              <p:cNvSpPr/>
              <p:nvPr/>
            </p:nvSpPr>
            <p:spPr>
              <a:xfrm rot="16934745">
                <a:off x="9950503" y="3503073"/>
                <a:ext cx="1307869" cy="1145903"/>
              </a:xfrm>
              <a:prstGeom prst="triangle">
                <a:avLst/>
              </a:prstGeom>
              <a:solidFill>
                <a:srgbClr val="54823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ing">
              <a:extLst>
                <a:ext uri="{FF2B5EF4-FFF2-40B4-BE49-F238E27FC236}">
                  <a16:creationId xmlns:a16="http://schemas.microsoft.com/office/drawing/2014/main" id="{6D88C73D-8707-4A22-875D-C24A35C829FE}"/>
                </a:ext>
              </a:extLst>
            </p:cNvPr>
            <p:cNvSpPr/>
            <p:nvPr/>
          </p:nvSpPr>
          <p:spPr>
            <a:xfrm>
              <a:off x="11419459" y="5454837"/>
              <a:ext cx="3481950" cy="348195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4">
            <a:extLst>
              <a:ext uri="{FF2B5EF4-FFF2-40B4-BE49-F238E27FC236}">
                <a16:creationId xmlns:a16="http://schemas.microsoft.com/office/drawing/2014/main" id="{D450E105-C8CC-4FF6-A374-51328B564D5F}"/>
              </a:ext>
            </a:extLst>
          </p:cNvPr>
          <p:cNvSpPr/>
          <p:nvPr/>
        </p:nvSpPr>
        <p:spPr>
          <a:xfrm>
            <a:off x="13846262" y="5454837"/>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24</a:t>
            </a:r>
          </a:p>
        </p:txBody>
      </p:sp>
      <p:sp>
        <p:nvSpPr>
          <p:cNvPr id="36" name="3">
            <a:extLst>
              <a:ext uri="{FF2B5EF4-FFF2-40B4-BE49-F238E27FC236}">
                <a16:creationId xmlns:a16="http://schemas.microsoft.com/office/drawing/2014/main" id="{F810B482-7CE6-45F4-9D61-DBF972C28E03}"/>
              </a:ext>
            </a:extLst>
          </p:cNvPr>
          <p:cNvSpPr/>
          <p:nvPr/>
        </p:nvSpPr>
        <p:spPr>
          <a:xfrm rot="178223">
            <a:off x="11350926" y="5947508"/>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23</a:t>
            </a:r>
          </a:p>
        </p:txBody>
      </p:sp>
      <p:sp>
        <p:nvSpPr>
          <p:cNvPr id="37" name="1">
            <a:extLst>
              <a:ext uri="{FF2B5EF4-FFF2-40B4-BE49-F238E27FC236}">
                <a16:creationId xmlns:a16="http://schemas.microsoft.com/office/drawing/2014/main" id="{42632755-96EA-4398-B04B-6014779D2882}"/>
              </a:ext>
            </a:extLst>
          </p:cNvPr>
          <p:cNvSpPr/>
          <p:nvPr/>
        </p:nvSpPr>
        <p:spPr>
          <a:xfrm>
            <a:off x="14916704" y="8629894"/>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25</a:t>
            </a:r>
          </a:p>
        </p:txBody>
      </p:sp>
      <p:sp>
        <p:nvSpPr>
          <p:cNvPr id="38" name="2">
            <a:extLst>
              <a:ext uri="{FF2B5EF4-FFF2-40B4-BE49-F238E27FC236}">
                <a16:creationId xmlns:a16="http://schemas.microsoft.com/office/drawing/2014/main" id="{A38FA639-3C70-4B35-A912-C90CA20BE0A7}"/>
              </a:ext>
            </a:extLst>
          </p:cNvPr>
          <p:cNvSpPr/>
          <p:nvPr/>
        </p:nvSpPr>
        <p:spPr>
          <a:xfrm rot="21428337">
            <a:off x="11261071" y="8969868"/>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22</a:t>
            </a:r>
          </a:p>
        </p:txBody>
      </p:sp>
    </p:spTree>
    <p:extLst>
      <p:ext uri="{BB962C8B-B14F-4D97-AF65-F5344CB8AC3E}">
        <p14:creationId xmlns:p14="http://schemas.microsoft.com/office/powerpoint/2010/main" val="297833843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C2A01-4F07-4B2D-B42A-A6ACB3F788F2}"/>
              </a:ext>
            </a:extLst>
          </p:cNvPr>
          <p:cNvSpPr>
            <a:spLocks noGrp="1"/>
          </p:cNvSpPr>
          <p:nvPr>
            <p:ph type="ctrTitle"/>
          </p:nvPr>
        </p:nvSpPr>
        <p:spPr>
          <a:xfrm>
            <a:off x="1194619" y="368709"/>
            <a:ext cx="9802761" cy="752168"/>
          </a:xfrm>
        </p:spPr>
        <p:txBody>
          <a:bodyPr>
            <a:normAutofit fontScale="90000"/>
          </a:bodyPr>
          <a:lstStyle/>
          <a:p>
            <a:r>
              <a:rPr lang="en-US" sz="4000" b="1" dirty="0">
                <a:latin typeface="Arial Black" panose="020B0A04020102020204" pitchFamily="34" charset="0"/>
              </a:rPr>
              <a:t>CHALLENGES SAAC TEACHERS FACE</a:t>
            </a:r>
          </a:p>
        </p:txBody>
      </p:sp>
      <p:sp>
        <p:nvSpPr>
          <p:cNvPr id="3" name="Subtitle 2">
            <a:extLst>
              <a:ext uri="{FF2B5EF4-FFF2-40B4-BE49-F238E27FC236}">
                <a16:creationId xmlns:a16="http://schemas.microsoft.com/office/drawing/2014/main" id="{212682B3-ED88-4B4D-ABFE-0050D2F420A9}"/>
              </a:ext>
            </a:extLst>
          </p:cNvPr>
          <p:cNvSpPr>
            <a:spLocks noGrp="1"/>
          </p:cNvSpPr>
          <p:nvPr>
            <p:ph type="subTitle" idx="1"/>
          </p:nvPr>
        </p:nvSpPr>
        <p:spPr>
          <a:xfrm>
            <a:off x="1194619" y="1629296"/>
            <a:ext cx="9802761" cy="4417544"/>
          </a:xfrm>
        </p:spPr>
        <p:txBody>
          <a:bodyPr>
            <a:normAutofit/>
          </a:bodyPr>
          <a:lstStyle/>
          <a:p>
            <a:pPr marL="457200" indent="-457200" algn="l">
              <a:buFont typeface="Arial" panose="020B0604020202020204" pitchFamily="34" charset="0"/>
              <a:buChar char="•"/>
            </a:pPr>
            <a:r>
              <a:rPr lang="en-US" sz="4000" b="1" dirty="0"/>
              <a:t>Large class sizes</a:t>
            </a:r>
          </a:p>
          <a:p>
            <a:pPr marL="457200" indent="-457200" algn="l">
              <a:buFont typeface="Arial" panose="020B0604020202020204" pitchFamily="34" charset="0"/>
              <a:buChar char="•"/>
            </a:pPr>
            <a:r>
              <a:rPr lang="en-US" sz="4000" b="1" dirty="0"/>
              <a:t>Limited teaching aids</a:t>
            </a:r>
          </a:p>
          <a:p>
            <a:pPr marL="457200" indent="-457200" algn="l">
              <a:buFont typeface="Arial" panose="020B0604020202020204" pitchFamily="34" charset="0"/>
              <a:buChar char="•"/>
            </a:pPr>
            <a:r>
              <a:rPr lang="en-US" sz="4000" b="1" dirty="0"/>
              <a:t>Limited time per period</a:t>
            </a:r>
          </a:p>
          <a:p>
            <a:pPr marL="457200" indent="-457200" algn="l">
              <a:buFont typeface="Arial" panose="020B0604020202020204" pitchFamily="34" charset="0"/>
              <a:buChar char="•"/>
            </a:pPr>
            <a:r>
              <a:rPr lang="en-US" sz="4000" b="1" dirty="0"/>
              <a:t>Pressure to cover syllabus</a:t>
            </a:r>
          </a:p>
        </p:txBody>
      </p:sp>
      <p:grpSp>
        <p:nvGrpSpPr>
          <p:cNvPr id="17" name="paginator">
            <a:extLst>
              <a:ext uri="{FF2B5EF4-FFF2-40B4-BE49-F238E27FC236}">
                <a16:creationId xmlns:a16="http://schemas.microsoft.com/office/drawing/2014/main" id="{11D69897-9DBB-4771-8B9C-1920551238E2}"/>
              </a:ext>
            </a:extLst>
          </p:cNvPr>
          <p:cNvGrpSpPr/>
          <p:nvPr/>
        </p:nvGrpSpPr>
        <p:grpSpPr>
          <a:xfrm rot="10109227">
            <a:off x="11190028" y="5179696"/>
            <a:ext cx="3919258" cy="4042600"/>
            <a:chOff x="11190028" y="5179696"/>
            <a:chExt cx="3919258" cy="4042600"/>
          </a:xfrm>
        </p:grpSpPr>
        <p:grpSp>
          <p:nvGrpSpPr>
            <p:cNvPr id="18" name="Group 17">
              <a:extLst>
                <a:ext uri="{FF2B5EF4-FFF2-40B4-BE49-F238E27FC236}">
                  <a16:creationId xmlns:a16="http://schemas.microsoft.com/office/drawing/2014/main" id="{3CE17A25-81CC-4790-8B1B-AEA9F9C2628B}"/>
                </a:ext>
              </a:extLst>
            </p:cNvPr>
            <p:cNvGrpSpPr/>
            <p:nvPr/>
          </p:nvGrpSpPr>
          <p:grpSpPr>
            <a:xfrm rot="7104713">
              <a:off x="11128357" y="5241367"/>
              <a:ext cx="4042600" cy="3919258"/>
              <a:chOff x="8701118" y="2643261"/>
              <a:chExt cx="2715562" cy="2632709"/>
            </a:xfrm>
          </p:grpSpPr>
          <p:sp>
            <p:nvSpPr>
              <p:cNvPr id="20" name="Oval 19">
                <a:extLst>
                  <a:ext uri="{FF2B5EF4-FFF2-40B4-BE49-F238E27FC236}">
                    <a16:creationId xmlns:a16="http://schemas.microsoft.com/office/drawing/2014/main" id="{232D98F6-7519-44C8-AE95-CD5A63C7F317}"/>
                  </a:ext>
                </a:extLst>
              </p:cNvPr>
              <p:cNvSpPr/>
              <p:nvPr/>
            </p:nvSpPr>
            <p:spPr>
              <a:xfrm>
                <a:off x="8701118" y="2643261"/>
                <a:ext cx="2715562" cy="2632709"/>
              </a:xfrm>
              <a:prstGeom prst="ellipse">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ngle1">
                <a:extLst>
                  <a:ext uri="{FF2B5EF4-FFF2-40B4-BE49-F238E27FC236}">
                    <a16:creationId xmlns:a16="http://schemas.microsoft.com/office/drawing/2014/main" id="{AF255CF7-D6A8-4C53-A331-7F2295515BCB}"/>
                  </a:ext>
                </a:extLst>
              </p:cNvPr>
              <p:cNvSpPr/>
              <p:nvPr/>
            </p:nvSpPr>
            <p:spPr>
              <a:xfrm>
                <a:off x="9360131" y="3882257"/>
                <a:ext cx="1307869" cy="1145903"/>
              </a:xfrm>
              <a:prstGeom prst="triangle">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ngle2">
                <a:extLst>
                  <a:ext uri="{FF2B5EF4-FFF2-40B4-BE49-F238E27FC236}">
                    <a16:creationId xmlns:a16="http://schemas.microsoft.com/office/drawing/2014/main" id="{35D69EF9-BCE4-4FBC-9407-48F031905BAD}"/>
                  </a:ext>
                </a:extLst>
              </p:cNvPr>
              <p:cNvSpPr/>
              <p:nvPr/>
            </p:nvSpPr>
            <p:spPr>
              <a:xfrm rot="5740230">
                <a:off x="8855826" y="3327442"/>
                <a:ext cx="1307869" cy="1145903"/>
              </a:xfrm>
              <a:prstGeom prst="triangle">
                <a:avLst/>
              </a:prstGeom>
              <a:solidFill>
                <a:srgbClr val="843C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ngle3">
                <a:extLst>
                  <a:ext uri="{FF2B5EF4-FFF2-40B4-BE49-F238E27FC236}">
                    <a16:creationId xmlns:a16="http://schemas.microsoft.com/office/drawing/2014/main" id="{AC1375E5-36FB-4B9D-92B4-D5B38E78C659}"/>
                  </a:ext>
                </a:extLst>
              </p:cNvPr>
              <p:cNvSpPr/>
              <p:nvPr/>
            </p:nvSpPr>
            <p:spPr>
              <a:xfrm rot="11719019">
                <a:off x="9538127" y="2878777"/>
                <a:ext cx="1307869" cy="1145903"/>
              </a:xfrm>
              <a:prstGeom prst="triangle">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ngle4">
                <a:extLst>
                  <a:ext uri="{FF2B5EF4-FFF2-40B4-BE49-F238E27FC236}">
                    <a16:creationId xmlns:a16="http://schemas.microsoft.com/office/drawing/2014/main" id="{A27C35FA-26FF-4D28-A6C3-2E2027A645CD}"/>
                  </a:ext>
                </a:extLst>
              </p:cNvPr>
              <p:cNvSpPr/>
              <p:nvPr/>
            </p:nvSpPr>
            <p:spPr>
              <a:xfrm rot="16934745">
                <a:off x="9950503" y="3503073"/>
                <a:ext cx="1307869" cy="1145903"/>
              </a:xfrm>
              <a:prstGeom prst="triangle">
                <a:avLst/>
              </a:prstGeom>
              <a:solidFill>
                <a:srgbClr val="54823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ing">
              <a:extLst>
                <a:ext uri="{FF2B5EF4-FFF2-40B4-BE49-F238E27FC236}">
                  <a16:creationId xmlns:a16="http://schemas.microsoft.com/office/drawing/2014/main" id="{318DD747-19CA-427E-ACDB-BECE001080DC}"/>
                </a:ext>
              </a:extLst>
            </p:cNvPr>
            <p:cNvSpPr/>
            <p:nvPr/>
          </p:nvSpPr>
          <p:spPr>
            <a:xfrm>
              <a:off x="11419459" y="5454837"/>
              <a:ext cx="3481950" cy="348195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4">
            <a:extLst>
              <a:ext uri="{FF2B5EF4-FFF2-40B4-BE49-F238E27FC236}">
                <a16:creationId xmlns:a16="http://schemas.microsoft.com/office/drawing/2014/main" id="{B7A1DC2C-E975-4CBF-9DE6-9D1A192B5634}"/>
              </a:ext>
            </a:extLst>
          </p:cNvPr>
          <p:cNvSpPr/>
          <p:nvPr/>
        </p:nvSpPr>
        <p:spPr>
          <a:xfrm>
            <a:off x="11374293" y="5856639"/>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24</a:t>
            </a:r>
          </a:p>
        </p:txBody>
      </p:sp>
      <p:sp>
        <p:nvSpPr>
          <p:cNvPr id="26" name="3">
            <a:extLst>
              <a:ext uri="{FF2B5EF4-FFF2-40B4-BE49-F238E27FC236}">
                <a16:creationId xmlns:a16="http://schemas.microsoft.com/office/drawing/2014/main" id="{289F5856-1E12-4E56-9C01-F3A0C6400AD0}"/>
              </a:ext>
            </a:extLst>
          </p:cNvPr>
          <p:cNvSpPr/>
          <p:nvPr/>
        </p:nvSpPr>
        <p:spPr>
          <a:xfrm rot="178223">
            <a:off x="11232503" y="8950442"/>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23</a:t>
            </a:r>
          </a:p>
        </p:txBody>
      </p:sp>
      <p:sp>
        <p:nvSpPr>
          <p:cNvPr id="27" name="1">
            <a:extLst>
              <a:ext uri="{FF2B5EF4-FFF2-40B4-BE49-F238E27FC236}">
                <a16:creationId xmlns:a16="http://schemas.microsoft.com/office/drawing/2014/main" id="{E7DADC1F-FB6C-4351-8F0D-B75C369EC0AC}"/>
              </a:ext>
            </a:extLst>
          </p:cNvPr>
          <p:cNvSpPr/>
          <p:nvPr/>
        </p:nvSpPr>
        <p:spPr>
          <a:xfrm>
            <a:off x="13808783" y="5334715"/>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25</a:t>
            </a:r>
          </a:p>
        </p:txBody>
      </p:sp>
      <p:sp>
        <p:nvSpPr>
          <p:cNvPr id="28" name="2">
            <a:extLst>
              <a:ext uri="{FF2B5EF4-FFF2-40B4-BE49-F238E27FC236}">
                <a16:creationId xmlns:a16="http://schemas.microsoft.com/office/drawing/2014/main" id="{B630A6C5-8F46-4408-8A6D-6D1E99915265}"/>
              </a:ext>
            </a:extLst>
          </p:cNvPr>
          <p:cNvSpPr/>
          <p:nvPr/>
        </p:nvSpPr>
        <p:spPr>
          <a:xfrm rot="21428337">
            <a:off x="14817421" y="8888757"/>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26</a:t>
            </a:r>
          </a:p>
        </p:txBody>
      </p:sp>
    </p:spTree>
    <p:extLst>
      <p:ext uri="{BB962C8B-B14F-4D97-AF65-F5344CB8AC3E}">
        <p14:creationId xmlns:p14="http://schemas.microsoft.com/office/powerpoint/2010/main" val="39289958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C2A01-4F07-4B2D-B42A-A6ACB3F788F2}"/>
              </a:ext>
            </a:extLst>
          </p:cNvPr>
          <p:cNvSpPr>
            <a:spLocks noGrp="1"/>
          </p:cNvSpPr>
          <p:nvPr>
            <p:ph type="ctrTitle"/>
          </p:nvPr>
        </p:nvSpPr>
        <p:spPr>
          <a:xfrm>
            <a:off x="1194619" y="368709"/>
            <a:ext cx="9802761" cy="752168"/>
          </a:xfrm>
        </p:spPr>
        <p:txBody>
          <a:bodyPr>
            <a:normAutofit/>
          </a:bodyPr>
          <a:lstStyle/>
          <a:p>
            <a:r>
              <a:rPr lang="en-US" sz="4000" b="1" dirty="0">
                <a:latin typeface="Arial Black" panose="020B0A04020102020204" pitchFamily="34" charset="0"/>
              </a:rPr>
              <a:t>THE SOLUTIONS</a:t>
            </a:r>
          </a:p>
        </p:txBody>
      </p:sp>
      <p:sp>
        <p:nvSpPr>
          <p:cNvPr id="3" name="Subtitle 2">
            <a:extLst>
              <a:ext uri="{FF2B5EF4-FFF2-40B4-BE49-F238E27FC236}">
                <a16:creationId xmlns:a16="http://schemas.microsoft.com/office/drawing/2014/main" id="{212682B3-ED88-4B4D-ABFE-0050D2F420A9}"/>
              </a:ext>
            </a:extLst>
          </p:cNvPr>
          <p:cNvSpPr>
            <a:spLocks noGrp="1"/>
          </p:cNvSpPr>
          <p:nvPr>
            <p:ph type="subTitle" idx="1"/>
          </p:nvPr>
        </p:nvSpPr>
        <p:spPr>
          <a:xfrm>
            <a:off x="1194619" y="1729048"/>
            <a:ext cx="9802761" cy="4317792"/>
          </a:xfrm>
        </p:spPr>
        <p:txBody>
          <a:bodyPr>
            <a:normAutofit/>
          </a:bodyPr>
          <a:lstStyle/>
          <a:p>
            <a:pPr marL="457200" indent="-457200" algn="l">
              <a:buFont typeface="Arial" panose="020B0604020202020204" pitchFamily="34" charset="0"/>
              <a:buChar char="•"/>
            </a:pPr>
            <a:r>
              <a:rPr lang="en-US" sz="3200" b="1" dirty="0"/>
              <a:t>Group work to manage large numbers</a:t>
            </a:r>
          </a:p>
          <a:p>
            <a:pPr marL="457200" indent="-457200" algn="l">
              <a:buFont typeface="Arial" panose="020B0604020202020204" pitchFamily="34" charset="0"/>
              <a:buChar char="•"/>
            </a:pPr>
            <a:r>
              <a:rPr lang="en-US" sz="3200" b="1" dirty="0"/>
              <a:t>Use peer tutors and student leaders</a:t>
            </a:r>
          </a:p>
          <a:p>
            <a:pPr marL="457200" indent="-457200" algn="l">
              <a:buFont typeface="Arial" panose="020B0604020202020204" pitchFamily="34" charset="0"/>
              <a:buChar char="•"/>
            </a:pPr>
            <a:r>
              <a:rPr lang="en-US" sz="3200" b="1" dirty="0"/>
              <a:t>Focus on depth not speed, for better understanding leads to better WAEC results</a:t>
            </a:r>
          </a:p>
        </p:txBody>
      </p:sp>
      <p:grpSp>
        <p:nvGrpSpPr>
          <p:cNvPr id="17" name="paginator">
            <a:extLst>
              <a:ext uri="{FF2B5EF4-FFF2-40B4-BE49-F238E27FC236}">
                <a16:creationId xmlns:a16="http://schemas.microsoft.com/office/drawing/2014/main" id="{9A1EA520-01BB-449A-8A42-943BDD99D2D1}"/>
              </a:ext>
            </a:extLst>
          </p:cNvPr>
          <p:cNvGrpSpPr/>
          <p:nvPr/>
        </p:nvGrpSpPr>
        <p:grpSpPr>
          <a:xfrm rot="4868765">
            <a:off x="11190028" y="5179696"/>
            <a:ext cx="3919258" cy="4042600"/>
            <a:chOff x="11190028" y="5179696"/>
            <a:chExt cx="3919258" cy="4042600"/>
          </a:xfrm>
        </p:grpSpPr>
        <p:grpSp>
          <p:nvGrpSpPr>
            <p:cNvPr id="18" name="Group 17">
              <a:extLst>
                <a:ext uri="{FF2B5EF4-FFF2-40B4-BE49-F238E27FC236}">
                  <a16:creationId xmlns:a16="http://schemas.microsoft.com/office/drawing/2014/main" id="{FB0A3D65-E404-4388-A9F4-DB999832BA79}"/>
                </a:ext>
              </a:extLst>
            </p:cNvPr>
            <p:cNvGrpSpPr/>
            <p:nvPr/>
          </p:nvGrpSpPr>
          <p:grpSpPr>
            <a:xfrm rot="7104713">
              <a:off x="11128357" y="5241367"/>
              <a:ext cx="4042600" cy="3919258"/>
              <a:chOff x="8701118" y="2643261"/>
              <a:chExt cx="2715562" cy="2632709"/>
            </a:xfrm>
          </p:grpSpPr>
          <p:sp>
            <p:nvSpPr>
              <p:cNvPr id="20" name="Oval 19">
                <a:extLst>
                  <a:ext uri="{FF2B5EF4-FFF2-40B4-BE49-F238E27FC236}">
                    <a16:creationId xmlns:a16="http://schemas.microsoft.com/office/drawing/2014/main" id="{D0BA55DE-36AD-42A4-A813-3AB5CF73F3C1}"/>
                  </a:ext>
                </a:extLst>
              </p:cNvPr>
              <p:cNvSpPr/>
              <p:nvPr/>
            </p:nvSpPr>
            <p:spPr>
              <a:xfrm>
                <a:off x="8701118" y="2643261"/>
                <a:ext cx="2715562" cy="2632709"/>
              </a:xfrm>
              <a:prstGeom prst="ellipse">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ngle1">
                <a:extLst>
                  <a:ext uri="{FF2B5EF4-FFF2-40B4-BE49-F238E27FC236}">
                    <a16:creationId xmlns:a16="http://schemas.microsoft.com/office/drawing/2014/main" id="{112A5983-473B-4E4B-98EE-82E424305B49}"/>
                  </a:ext>
                </a:extLst>
              </p:cNvPr>
              <p:cNvSpPr/>
              <p:nvPr/>
            </p:nvSpPr>
            <p:spPr>
              <a:xfrm>
                <a:off x="9360131" y="3882257"/>
                <a:ext cx="1307869" cy="1145903"/>
              </a:xfrm>
              <a:prstGeom prst="triangle">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ngle2">
                <a:extLst>
                  <a:ext uri="{FF2B5EF4-FFF2-40B4-BE49-F238E27FC236}">
                    <a16:creationId xmlns:a16="http://schemas.microsoft.com/office/drawing/2014/main" id="{E165B869-C94E-48ED-B804-9D778CFD6338}"/>
                  </a:ext>
                </a:extLst>
              </p:cNvPr>
              <p:cNvSpPr/>
              <p:nvPr/>
            </p:nvSpPr>
            <p:spPr>
              <a:xfrm rot="5740230">
                <a:off x="8855826" y="3327442"/>
                <a:ext cx="1307869" cy="1145903"/>
              </a:xfrm>
              <a:prstGeom prst="triangle">
                <a:avLst/>
              </a:prstGeom>
              <a:solidFill>
                <a:srgbClr val="843C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ngle3">
                <a:extLst>
                  <a:ext uri="{FF2B5EF4-FFF2-40B4-BE49-F238E27FC236}">
                    <a16:creationId xmlns:a16="http://schemas.microsoft.com/office/drawing/2014/main" id="{12AED1B4-05AB-4B37-A11A-503E65FC5E74}"/>
                  </a:ext>
                </a:extLst>
              </p:cNvPr>
              <p:cNvSpPr/>
              <p:nvPr/>
            </p:nvSpPr>
            <p:spPr>
              <a:xfrm rot="11719019">
                <a:off x="9538127" y="2878777"/>
                <a:ext cx="1307869" cy="1145903"/>
              </a:xfrm>
              <a:prstGeom prst="triangle">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ngle4">
                <a:extLst>
                  <a:ext uri="{FF2B5EF4-FFF2-40B4-BE49-F238E27FC236}">
                    <a16:creationId xmlns:a16="http://schemas.microsoft.com/office/drawing/2014/main" id="{D1B87981-1DEA-4AB5-8383-E6678B1D3086}"/>
                  </a:ext>
                </a:extLst>
              </p:cNvPr>
              <p:cNvSpPr/>
              <p:nvPr/>
            </p:nvSpPr>
            <p:spPr>
              <a:xfrm rot="16934745">
                <a:off x="9950503" y="3503073"/>
                <a:ext cx="1307869" cy="1145903"/>
              </a:xfrm>
              <a:prstGeom prst="triangle">
                <a:avLst/>
              </a:prstGeom>
              <a:solidFill>
                <a:srgbClr val="54823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ing">
              <a:extLst>
                <a:ext uri="{FF2B5EF4-FFF2-40B4-BE49-F238E27FC236}">
                  <a16:creationId xmlns:a16="http://schemas.microsoft.com/office/drawing/2014/main" id="{C5EEDBC5-7120-4D3D-8503-960359273FF7}"/>
                </a:ext>
              </a:extLst>
            </p:cNvPr>
            <p:cNvSpPr/>
            <p:nvPr/>
          </p:nvSpPr>
          <p:spPr>
            <a:xfrm>
              <a:off x="11419459" y="5454837"/>
              <a:ext cx="3481950" cy="348195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4">
            <a:extLst>
              <a:ext uri="{FF2B5EF4-FFF2-40B4-BE49-F238E27FC236}">
                <a16:creationId xmlns:a16="http://schemas.microsoft.com/office/drawing/2014/main" id="{249DBC70-25B6-4546-A261-8AACFA09FC08}"/>
              </a:ext>
            </a:extLst>
          </p:cNvPr>
          <p:cNvSpPr/>
          <p:nvPr/>
        </p:nvSpPr>
        <p:spPr>
          <a:xfrm>
            <a:off x="11182690" y="8997817"/>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24</a:t>
            </a:r>
          </a:p>
        </p:txBody>
      </p:sp>
      <p:sp>
        <p:nvSpPr>
          <p:cNvPr id="26" name="3">
            <a:extLst>
              <a:ext uri="{FF2B5EF4-FFF2-40B4-BE49-F238E27FC236}">
                <a16:creationId xmlns:a16="http://schemas.microsoft.com/office/drawing/2014/main" id="{0E58AA2A-ACC5-4D4B-9129-57200EE7AA76}"/>
              </a:ext>
            </a:extLst>
          </p:cNvPr>
          <p:cNvSpPr/>
          <p:nvPr/>
        </p:nvSpPr>
        <p:spPr>
          <a:xfrm rot="178223">
            <a:off x="15036800" y="8726092"/>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27</a:t>
            </a:r>
          </a:p>
        </p:txBody>
      </p:sp>
      <p:sp>
        <p:nvSpPr>
          <p:cNvPr id="27" name="1">
            <a:extLst>
              <a:ext uri="{FF2B5EF4-FFF2-40B4-BE49-F238E27FC236}">
                <a16:creationId xmlns:a16="http://schemas.microsoft.com/office/drawing/2014/main" id="{6007834D-7828-4C27-8BD2-DD2FB5297153}"/>
              </a:ext>
            </a:extLst>
          </p:cNvPr>
          <p:cNvSpPr/>
          <p:nvPr/>
        </p:nvSpPr>
        <p:spPr>
          <a:xfrm>
            <a:off x="11277166" y="5883267"/>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25</a:t>
            </a:r>
          </a:p>
        </p:txBody>
      </p:sp>
      <p:sp>
        <p:nvSpPr>
          <p:cNvPr id="28" name="2">
            <a:extLst>
              <a:ext uri="{FF2B5EF4-FFF2-40B4-BE49-F238E27FC236}">
                <a16:creationId xmlns:a16="http://schemas.microsoft.com/office/drawing/2014/main" id="{EFEA142B-6FD1-450A-911B-3B1BA98AC751}"/>
              </a:ext>
            </a:extLst>
          </p:cNvPr>
          <p:cNvSpPr/>
          <p:nvPr/>
        </p:nvSpPr>
        <p:spPr>
          <a:xfrm rot="21428337">
            <a:off x="13843183" y="5271024"/>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26</a:t>
            </a:r>
          </a:p>
        </p:txBody>
      </p:sp>
    </p:spTree>
    <p:extLst>
      <p:ext uri="{BB962C8B-B14F-4D97-AF65-F5344CB8AC3E}">
        <p14:creationId xmlns:p14="http://schemas.microsoft.com/office/powerpoint/2010/main" val="135893047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C2A01-4F07-4B2D-B42A-A6ACB3F788F2}"/>
              </a:ext>
            </a:extLst>
          </p:cNvPr>
          <p:cNvSpPr>
            <a:spLocks noGrp="1"/>
          </p:cNvSpPr>
          <p:nvPr>
            <p:ph type="ctrTitle"/>
          </p:nvPr>
        </p:nvSpPr>
        <p:spPr>
          <a:xfrm>
            <a:off x="1194619" y="368709"/>
            <a:ext cx="9802761" cy="752168"/>
          </a:xfrm>
        </p:spPr>
        <p:txBody>
          <a:bodyPr>
            <a:normAutofit/>
          </a:bodyPr>
          <a:lstStyle/>
          <a:p>
            <a:r>
              <a:rPr lang="en-US" sz="4000" b="1" dirty="0">
                <a:latin typeface="Arial Black" panose="020B0A04020102020204" pitchFamily="34" charset="0"/>
              </a:rPr>
              <a:t>PRACTICAL TIPS FOR TEACHERS</a:t>
            </a:r>
          </a:p>
        </p:txBody>
      </p:sp>
      <p:sp>
        <p:nvSpPr>
          <p:cNvPr id="3" name="Subtitle 2">
            <a:extLst>
              <a:ext uri="{FF2B5EF4-FFF2-40B4-BE49-F238E27FC236}">
                <a16:creationId xmlns:a16="http://schemas.microsoft.com/office/drawing/2014/main" id="{212682B3-ED88-4B4D-ABFE-0050D2F420A9}"/>
              </a:ext>
            </a:extLst>
          </p:cNvPr>
          <p:cNvSpPr>
            <a:spLocks noGrp="1"/>
          </p:cNvSpPr>
          <p:nvPr>
            <p:ph type="subTitle" idx="1"/>
          </p:nvPr>
        </p:nvSpPr>
        <p:spPr>
          <a:xfrm>
            <a:off x="1194619" y="1695796"/>
            <a:ext cx="9802761" cy="4351043"/>
          </a:xfrm>
        </p:spPr>
        <p:txBody>
          <a:bodyPr>
            <a:normAutofit/>
          </a:bodyPr>
          <a:lstStyle/>
          <a:p>
            <a:pPr marL="457200" indent="-457200" algn="l">
              <a:buFont typeface="Arial" panose="020B0604020202020204" pitchFamily="34" charset="0"/>
              <a:buChar char="•"/>
            </a:pPr>
            <a:r>
              <a:rPr lang="en-US" sz="3200" b="1" dirty="0"/>
              <a:t>Start small: Differentiate one lesson a week, not everything at once</a:t>
            </a:r>
          </a:p>
          <a:p>
            <a:pPr marL="457200" indent="-457200" algn="l">
              <a:buFont typeface="Arial" panose="020B0604020202020204" pitchFamily="34" charset="0"/>
              <a:buChar char="•"/>
            </a:pPr>
            <a:r>
              <a:rPr lang="en-US" sz="3200" b="1" dirty="0"/>
              <a:t>Use quick surveys: Ask students their preferred way of learning (drawing, explaining, writing, acting)</a:t>
            </a:r>
          </a:p>
          <a:p>
            <a:pPr marL="457200" indent="-457200" algn="l">
              <a:buFont typeface="Arial" panose="020B0604020202020204" pitchFamily="34" charset="0"/>
              <a:buChar char="•"/>
            </a:pPr>
            <a:r>
              <a:rPr lang="en-US" sz="3200" b="1" dirty="0"/>
              <a:t>Leverage local resources: Bottle tops for counters, newspapers for reading passages, community elders as guest speakers</a:t>
            </a:r>
          </a:p>
        </p:txBody>
      </p:sp>
      <p:grpSp>
        <p:nvGrpSpPr>
          <p:cNvPr id="17" name="paginator">
            <a:extLst>
              <a:ext uri="{FF2B5EF4-FFF2-40B4-BE49-F238E27FC236}">
                <a16:creationId xmlns:a16="http://schemas.microsoft.com/office/drawing/2014/main" id="{443B23B7-140B-44EA-93D0-5129E6E57945}"/>
              </a:ext>
            </a:extLst>
          </p:cNvPr>
          <p:cNvGrpSpPr/>
          <p:nvPr/>
        </p:nvGrpSpPr>
        <p:grpSpPr>
          <a:xfrm rot="296212">
            <a:off x="11190028" y="5179696"/>
            <a:ext cx="3919258" cy="4042600"/>
            <a:chOff x="11190028" y="5179696"/>
            <a:chExt cx="3919258" cy="4042600"/>
          </a:xfrm>
        </p:grpSpPr>
        <p:grpSp>
          <p:nvGrpSpPr>
            <p:cNvPr id="18" name="Group 17">
              <a:extLst>
                <a:ext uri="{FF2B5EF4-FFF2-40B4-BE49-F238E27FC236}">
                  <a16:creationId xmlns:a16="http://schemas.microsoft.com/office/drawing/2014/main" id="{9509770F-3687-412F-949F-BFC2667A12B5}"/>
                </a:ext>
              </a:extLst>
            </p:cNvPr>
            <p:cNvGrpSpPr/>
            <p:nvPr/>
          </p:nvGrpSpPr>
          <p:grpSpPr>
            <a:xfrm rot="7104713">
              <a:off x="11128357" y="5241367"/>
              <a:ext cx="4042600" cy="3919258"/>
              <a:chOff x="8701118" y="2643261"/>
              <a:chExt cx="2715562" cy="2632709"/>
            </a:xfrm>
          </p:grpSpPr>
          <p:sp>
            <p:nvSpPr>
              <p:cNvPr id="20" name="Oval 19">
                <a:extLst>
                  <a:ext uri="{FF2B5EF4-FFF2-40B4-BE49-F238E27FC236}">
                    <a16:creationId xmlns:a16="http://schemas.microsoft.com/office/drawing/2014/main" id="{C0A7B749-ADB7-44C6-87A8-AC82A7FA3EB9}"/>
                  </a:ext>
                </a:extLst>
              </p:cNvPr>
              <p:cNvSpPr/>
              <p:nvPr/>
            </p:nvSpPr>
            <p:spPr>
              <a:xfrm>
                <a:off x="8701118" y="2643261"/>
                <a:ext cx="2715562" cy="2632709"/>
              </a:xfrm>
              <a:prstGeom prst="ellipse">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ngle1">
                <a:extLst>
                  <a:ext uri="{FF2B5EF4-FFF2-40B4-BE49-F238E27FC236}">
                    <a16:creationId xmlns:a16="http://schemas.microsoft.com/office/drawing/2014/main" id="{AFD1073C-3E9E-4A6D-949E-916F3BE9F9E8}"/>
                  </a:ext>
                </a:extLst>
              </p:cNvPr>
              <p:cNvSpPr/>
              <p:nvPr/>
            </p:nvSpPr>
            <p:spPr>
              <a:xfrm>
                <a:off x="9360131" y="3882257"/>
                <a:ext cx="1307869" cy="1145903"/>
              </a:xfrm>
              <a:prstGeom prst="triangle">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ngle2">
                <a:extLst>
                  <a:ext uri="{FF2B5EF4-FFF2-40B4-BE49-F238E27FC236}">
                    <a16:creationId xmlns:a16="http://schemas.microsoft.com/office/drawing/2014/main" id="{530E8AFE-DB5F-4890-A62B-A282ED1A9389}"/>
                  </a:ext>
                </a:extLst>
              </p:cNvPr>
              <p:cNvSpPr/>
              <p:nvPr/>
            </p:nvSpPr>
            <p:spPr>
              <a:xfrm rot="5740230">
                <a:off x="8855826" y="3327442"/>
                <a:ext cx="1307869" cy="1145903"/>
              </a:xfrm>
              <a:prstGeom prst="triangle">
                <a:avLst/>
              </a:prstGeom>
              <a:solidFill>
                <a:srgbClr val="843C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ngle3">
                <a:extLst>
                  <a:ext uri="{FF2B5EF4-FFF2-40B4-BE49-F238E27FC236}">
                    <a16:creationId xmlns:a16="http://schemas.microsoft.com/office/drawing/2014/main" id="{DCD4F8C2-2362-4E9E-A7BA-9639C976097A}"/>
                  </a:ext>
                </a:extLst>
              </p:cNvPr>
              <p:cNvSpPr/>
              <p:nvPr/>
            </p:nvSpPr>
            <p:spPr>
              <a:xfrm rot="11719019">
                <a:off x="9538127" y="2878777"/>
                <a:ext cx="1307869" cy="1145903"/>
              </a:xfrm>
              <a:prstGeom prst="triangle">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ngle4">
                <a:extLst>
                  <a:ext uri="{FF2B5EF4-FFF2-40B4-BE49-F238E27FC236}">
                    <a16:creationId xmlns:a16="http://schemas.microsoft.com/office/drawing/2014/main" id="{94974371-3ADA-4C7D-808E-E3231976178A}"/>
                  </a:ext>
                </a:extLst>
              </p:cNvPr>
              <p:cNvSpPr/>
              <p:nvPr/>
            </p:nvSpPr>
            <p:spPr>
              <a:xfrm rot="16934745">
                <a:off x="9950503" y="3503073"/>
                <a:ext cx="1307869" cy="1145903"/>
              </a:xfrm>
              <a:prstGeom prst="triangle">
                <a:avLst/>
              </a:prstGeom>
              <a:solidFill>
                <a:srgbClr val="54823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ing">
              <a:extLst>
                <a:ext uri="{FF2B5EF4-FFF2-40B4-BE49-F238E27FC236}">
                  <a16:creationId xmlns:a16="http://schemas.microsoft.com/office/drawing/2014/main" id="{30438E68-F2B7-456C-B0A7-400C6C11D1CD}"/>
                </a:ext>
              </a:extLst>
            </p:cNvPr>
            <p:cNvSpPr/>
            <p:nvPr/>
          </p:nvSpPr>
          <p:spPr>
            <a:xfrm>
              <a:off x="11419459" y="5454837"/>
              <a:ext cx="3481950" cy="348195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4">
            <a:extLst>
              <a:ext uri="{FF2B5EF4-FFF2-40B4-BE49-F238E27FC236}">
                <a16:creationId xmlns:a16="http://schemas.microsoft.com/office/drawing/2014/main" id="{EFF00722-0217-406C-B9B1-834101988DC4}"/>
              </a:ext>
            </a:extLst>
          </p:cNvPr>
          <p:cNvSpPr/>
          <p:nvPr/>
        </p:nvSpPr>
        <p:spPr>
          <a:xfrm>
            <a:off x="14932936" y="8651762"/>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28</a:t>
            </a:r>
          </a:p>
        </p:txBody>
      </p:sp>
      <p:sp>
        <p:nvSpPr>
          <p:cNvPr id="26" name="3">
            <a:extLst>
              <a:ext uri="{FF2B5EF4-FFF2-40B4-BE49-F238E27FC236}">
                <a16:creationId xmlns:a16="http://schemas.microsoft.com/office/drawing/2014/main" id="{D323B15E-36B6-4C2F-BEFB-B509B54438CA}"/>
              </a:ext>
            </a:extLst>
          </p:cNvPr>
          <p:cNvSpPr/>
          <p:nvPr/>
        </p:nvSpPr>
        <p:spPr>
          <a:xfrm rot="178223">
            <a:off x="15075644" y="5332659"/>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27</a:t>
            </a:r>
          </a:p>
        </p:txBody>
      </p:sp>
      <p:sp>
        <p:nvSpPr>
          <p:cNvPr id="27" name="1">
            <a:extLst>
              <a:ext uri="{FF2B5EF4-FFF2-40B4-BE49-F238E27FC236}">
                <a16:creationId xmlns:a16="http://schemas.microsoft.com/office/drawing/2014/main" id="{4BFA6C4A-A55C-42E6-AD0E-A93FAB5E653E}"/>
              </a:ext>
            </a:extLst>
          </p:cNvPr>
          <p:cNvSpPr/>
          <p:nvPr/>
        </p:nvSpPr>
        <p:spPr>
          <a:xfrm>
            <a:off x="11070417" y="8659751"/>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25</a:t>
            </a:r>
          </a:p>
        </p:txBody>
      </p:sp>
      <p:sp>
        <p:nvSpPr>
          <p:cNvPr id="28" name="2">
            <a:extLst>
              <a:ext uri="{FF2B5EF4-FFF2-40B4-BE49-F238E27FC236}">
                <a16:creationId xmlns:a16="http://schemas.microsoft.com/office/drawing/2014/main" id="{B0280816-DA28-43E4-A141-FD44B0CF3FF4}"/>
              </a:ext>
            </a:extLst>
          </p:cNvPr>
          <p:cNvSpPr/>
          <p:nvPr/>
        </p:nvSpPr>
        <p:spPr>
          <a:xfrm rot="21428337">
            <a:off x="11438527" y="5823000"/>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26</a:t>
            </a:r>
          </a:p>
        </p:txBody>
      </p:sp>
    </p:spTree>
    <p:extLst>
      <p:ext uri="{BB962C8B-B14F-4D97-AF65-F5344CB8AC3E}">
        <p14:creationId xmlns:p14="http://schemas.microsoft.com/office/powerpoint/2010/main" val="67562755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C2A01-4F07-4B2D-B42A-A6ACB3F788F2}"/>
              </a:ext>
            </a:extLst>
          </p:cNvPr>
          <p:cNvSpPr>
            <a:spLocks noGrp="1"/>
          </p:cNvSpPr>
          <p:nvPr>
            <p:ph type="ctrTitle"/>
          </p:nvPr>
        </p:nvSpPr>
        <p:spPr>
          <a:xfrm>
            <a:off x="1194619" y="368709"/>
            <a:ext cx="9802761" cy="752168"/>
          </a:xfrm>
        </p:spPr>
        <p:txBody>
          <a:bodyPr>
            <a:normAutofit/>
          </a:bodyPr>
          <a:lstStyle/>
          <a:p>
            <a:r>
              <a:rPr lang="en-US" sz="4000" b="1" dirty="0">
                <a:latin typeface="Arial Black" panose="020B0A04020102020204" pitchFamily="34" charset="0"/>
              </a:rPr>
              <a:t>PRACTICAL TIPS FOR TEACHERS</a:t>
            </a:r>
          </a:p>
        </p:txBody>
      </p:sp>
      <p:sp>
        <p:nvSpPr>
          <p:cNvPr id="3" name="Subtitle 2">
            <a:extLst>
              <a:ext uri="{FF2B5EF4-FFF2-40B4-BE49-F238E27FC236}">
                <a16:creationId xmlns:a16="http://schemas.microsoft.com/office/drawing/2014/main" id="{212682B3-ED88-4B4D-ABFE-0050D2F420A9}"/>
              </a:ext>
            </a:extLst>
          </p:cNvPr>
          <p:cNvSpPr>
            <a:spLocks noGrp="1"/>
          </p:cNvSpPr>
          <p:nvPr>
            <p:ph type="subTitle" idx="1"/>
          </p:nvPr>
        </p:nvSpPr>
        <p:spPr>
          <a:xfrm>
            <a:off x="1194619" y="1679172"/>
            <a:ext cx="9802761" cy="4367668"/>
          </a:xfrm>
        </p:spPr>
        <p:txBody>
          <a:bodyPr>
            <a:normAutofit/>
          </a:bodyPr>
          <a:lstStyle/>
          <a:p>
            <a:pPr marL="457200" indent="-457200" algn="l">
              <a:buFont typeface="Arial" panose="020B0604020202020204" pitchFamily="34" charset="0"/>
              <a:buChar char="•"/>
            </a:pPr>
            <a:r>
              <a:rPr lang="en-US" sz="3200" b="1" dirty="0"/>
              <a:t>Mix and match: Combine whole-class instruction with small-group work</a:t>
            </a:r>
          </a:p>
          <a:p>
            <a:pPr marL="457200" indent="-457200" algn="l">
              <a:buFont typeface="Arial" panose="020B0604020202020204" pitchFamily="34" charset="0"/>
              <a:buChar char="•"/>
            </a:pPr>
            <a:r>
              <a:rPr lang="en-US" sz="3200" b="1" dirty="0"/>
              <a:t>Assessment as learning: Use quizzes, projects, and reflections, not just WAEC-style tests</a:t>
            </a:r>
          </a:p>
          <a:p>
            <a:pPr marL="457200" indent="-457200" algn="l">
              <a:buFont typeface="Arial" panose="020B0604020202020204" pitchFamily="34" charset="0"/>
              <a:buChar char="•"/>
            </a:pPr>
            <a:r>
              <a:rPr lang="en-US" sz="3200" b="1" dirty="0"/>
              <a:t>Time management tip: Use peer leaders to handle group activities while you rotate</a:t>
            </a:r>
          </a:p>
          <a:p>
            <a:pPr marL="457200" indent="-457200" algn="l">
              <a:buFont typeface="Arial" panose="020B0604020202020204" pitchFamily="34" charset="0"/>
              <a:buChar char="•"/>
            </a:pPr>
            <a:r>
              <a:rPr lang="en-US" sz="3200" b="1" dirty="0"/>
              <a:t>Use online resources to enhance the visual and audio content</a:t>
            </a:r>
          </a:p>
        </p:txBody>
      </p:sp>
      <p:grpSp>
        <p:nvGrpSpPr>
          <p:cNvPr id="17" name="paginator">
            <a:extLst>
              <a:ext uri="{FF2B5EF4-FFF2-40B4-BE49-F238E27FC236}">
                <a16:creationId xmlns:a16="http://schemas.microsoft.com/office/drawing/2014/main" id="{6414D685-9279-4F48-B349-B2BB3F16D7AE}"/>
              </a:ext>
            </a:extLst>
          </p:cNvPr>
          <p:cNvGrpSpPr/>
          <p:nvPr/>
        </p:nvGrpSpPr>
        <p:grpSpPr>
          <a:xfrm rot="16200000">
            <a:off x="11190028" y="5179696"/>
            <a:ext cx="3919258" cy="4042600"/>
            <a:chOff x="11190028" y="5179696"/>
            <a:chExt cx="3919258" cy="4042600"/>
          </a:xfrm>
        </p:grpSpPr>
        <p:grpSp>
          <p:nvGrpSpPr>
            <p:cNvPr id="18" name="Group 17">
              <a:extLst>
                <a:ext uri="{FF2B5EF4-FFF2-40B4-BE49-F238E27FC236}">
                  <a16:creationId xmlns:a16="http://schemas.microsoft.com/office/drawing/2014/main" id="{CD434546-1DEE-489B-A937-614982C07393}"/>
                </a:ext>
              </a:extLst>
            </p:cNvPr>
            <p:cNvGrpSpPr/>
            <p:nvPr/>
          </p:nvGrpSpPr>
          <p:grpSpPr>
            <a:xfrm rot="7104713">
              <a:off x="11128357" y="5241367"/>
              <a:ext cx="4042600" cy="3919258"/>
              <a:chOff x="8701118" y="2643261"/>
              <a:chExt cx="2715562" cy="2632709"/>
            </a:xfrm>
          </p:grpSpPr>
          <p:sp>
            <p:nvSpPr>
              <p:cNvPr id="20" name="Oval 19">
                <a:extLst>
                  <a:ext uri="{FF2B5EF4-FFF2-40B4-BE49-F238E27FC236}">
                    <a16:creationId xmlns:a16="http://schemas.microsoft.com/office/drawing/2014/main" id="{F0F6099C-A65D-45CB-ADFA-7EBA1F1EE466}"/>
                  </a:ext>
                </a:extLst>
              </p:cNvPr>
              <p:cNvSpPr/>
              <p:nvPr/>
            </p:nvSpPr>
            <p:spPr>
              <a:xfrm>
                <a:off x="8701118" y="2643261"/>
                <a:ext cx="2715562" cy="2632709"/>
              </a:xfrm>
              <a:prstGeom prst="ellipse">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ngle1">
                <a:extLst>
                  <a:ext uri="{FF2B5EF4-FFF2-40B4-BE49-F238E27FC236}">
                    <a16:creationId xmlns:a16="http://schemas.microsoft.com/office/drawing/2014/main" id="{FB3F65FE-DFAE-4786-B7AF-439DE36C4569}"/>
                  </a:ext>
                </a:extLst>
              </p:cNvPr>
              <p:cNvSpPr/>
              <p:nvPr/>
            </p:nvSpPr>
            <p:spPr>
              <a:xfrm>
                <a:off x="9360131" y="3882257"/>
                <a:ext cx="1307869" cy="1145903"/>
              </a:xfrm>
              <a:prstGeom prst="triangle">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ngle2">
                <a:extLst>
                  <a:ext uri="{FF2B5EF4-FFF2-40B4-BE49-F238E27FC236}">
                    <a16:creationId xmlns:a16="http://schemas.microsoft.com/office/drawing/2014/main" id="{4FD2AE61-0D47-420F-818D-2700E2F550FE}"/>
                  </a:ext>
                </a:extLst>
              </p:cNvPr>
              <p:cNvSpPr/>
              <p:nvPr/>
            </p:nvSpPr>
            <p:spPr>
              <a:xfrm rot="5740230">
                <a:off x="8855826" y="3327442"/>
                <a:ext cx="1307869" cy="1145903"/>
              </a:xfrm>
              <a:prstGeom prst="triangle">
                <a:avLst/>
              </a:prstGeom>
              <a:solidFill>
                <a:srgbClr val="843C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ngle3">
                <a:extLst>
                  <a:ext uri="{FF2B5EF4-FFF2-40B4-BE49-F238E27FC236}">
                    <a16:creationId xmlns:a16="http://schemas.microsoft.com/office/drawing/2014/main" id="{C5380F95-C48C-443C-9423-E7A531175F5B}"/>
                  </a:ext>
                </a:extLst>
              </p:cNvPr>
              <p:cNvSpPr/>
              <p:nvPr/>
            </p:nvSpPr>
            <p:spPr>
              <a:xfrm rot="11719019">
                <a:off x="9538127" y="2878777"/>
                <a:ext cx="1307869" cy="1145903"/>
              </a:xfrm>
              <a:prstGeom prst="triangle">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ngle4">
                <a:extLst>
                  <a:ext uri="{FF2B5EF4-FFF2-40B4-BE49-F238E27FC236}">
                    <a16:creationId xmlns:a16="http://schemas.microsoft.com/office/drawing/2014/main" id="{2202CB28-2486-47B2-ADFC-034BBD294589}"/>
                  </a:ext>
                </a:extLst>
              </p:cNvPr>
              <p:cNvSpPr/>
              <p:nvPr/>
            </p:nvSpPr>
            <p:spPr>
              <a:xfrm rot="16934745">
                <a:off x="9950503" y="3503073"/>
                <a:ext cx="1307869" cy="1145903"/>
              </a:xfrm>
              <a:prstGeom prst="triangle">
                <a:avLst/>
              </a:prstGeom>
              <a:solidFill>
                <a:srgbClr val="54823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ing">
              <a:extLst>
                <a:ext uri="{FF2B5EF4-FFF2-40B4-BE49-F238E27FC236}">
                  <a16:creationId xmlns:a16="http://schemas.microsoft.com/office/drawing/2014/main" id="{F24AF26F-5201-4E3E-B69D-36C53D7925E1}"/>
                </a:ext>
              </a:extLst>
            </p:cNvPr>
            <p:cNvSpPr/>
            <p:nvPr/>
          </p:nvSpPr>
          <p:spPr>
            <a:xfrm>
              <a:off x="11419459" y="5454837"/>
              <a:ext cx="3481950" cy="348195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4">
            <a:extLst>
              <a:ext uri="{FF2B5EF4-FFF2-40B4-BE49-F238E27FC236}">
                <a16:creationId xmlns:a16="http://schemas.microsoft.com/office/drawing/2014/main" id="{331C6A15-FD73-4AA8-B416-9338E3C8C646}"/>
              </a:ext>
            </a:extLst>
          </p:cNvPr>
          <p:cNvSpPr/>
          <p:nvPr/>
        </p:nvSpPr>
        <p:spPr>
          <a:xfrm>
            <a:off x="13979856" y="5451687"/>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28</a:t>
            </a:r>
          </a:p>
        </p:txBody>
      </p:sp>
      <p:sp>
        <p:nvSpPr>
          <p:cNvPr id="26" name="3">
            <a:extLst>
              <a:ext uri="{FF2B5EF4-FFF2-40B4-BE49-F238E27FC236}">
                <a16:creationId xmlns:a16="http://schemas.microsoft.com/office/drawing/2014/main" id="{4138CB87-6A4F-4B4A-938A-DBFC33B15DF9}"/>
              </a:ext>
            </a:extLst>
          </p:cNvPr>
          <p:cNvSpPr/>
          <p:nvPr/>
        </p:nvSpPr>
        <p:spPr>
          <a:xfrm rot="178223">
            <a:off x="11456977" y="5842814"/>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27</a:t>
            </a:r>
          </a:p>
        </p:txBody>
      </p:sp>
      <p:sp>
        <p:nvSpPr>
          <p:cNvPr id="27" name="1">
            <a:extLst>
              <a:ext uri="{FF2B5EF4-FFF2-40B4-BE49-F238E27FC236}">
                <a16:creationId xmlns:a16="http://schemas.microsoft.com/office/drawing/2014/main" id="{D466633D-61D9-4C5A-9EC9-352CEC348867}"/>
              </a:ext>
            </a:extLst>
          </p:cNvPr>
          <p:cNvSpPr/>
          <p:nvPr/>
        </p:nvSpPr>
        <p:spPr>
          <a:xfrm>
            <a:off x="15147290" y="8598891"/>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29</a:t>
            </a:r>
          </a:p>
        </p:txBody>
      </p:sp>
      <p:sp>
        <p:nvSpPr>
          <p:cNvPr id="28" name="2">
            <a:extLst>
              <a:ext uri="{FF2B5EF4-FFF2-40B4-BE49-F238E27FC236}">
                <a16:creationId xmlns:a16="http://schemas.microsoft.com/office/drawing/2014/main" id="{7093076F-10C9-4CFF-A24A-50521C8E9E89}"/>
              </a:ext>
            </a:extLst>
          </p:cNvPr>
          <p:cNvSpPr/>
          <p:nvPr/>
        </p:nvSpPr>
        <p:spPr>
          <a:xfrm rot="21428337">
            <a:off x="11322770" y="8946856"/>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26</a:t>
            </a:r>
          </a:p>
        </p:txBody>
      </p:sp>
    </p:spTree>
    <p:extLst>
      <p:ext uri="{BB962C8B-B14F-4D97-AF65-F5344CB8AC3E}">
        <p14:creationId xmlns:p14="http://schemas.microsoft.com/office/powerpoint/2010/main" val="40943687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C2A01-4F07-4B2D-B42A-A6ACB3F788F2}"/>
              </a:ext>
            </a:extLst>
          </p:cNvPr>
          <p:cNvSpPr>
            <a:spLocks noGrp="1"/>
          </p:cNvSpPr>
          <p:nvPr>
            <p:ph type="ctrTitle"/>
          </p:nvPr>
        </p:nvSpPr>
        <p:spPr>
          <a:xfrm>
            <a:off x="1194619" y="368709"/>
            <a:ext cx="9802761" cy="752168"/>
          </a:xfrm>
        </p:spPr>
        <p:txBody>
          <a:bodyPr>
            <a:normAutofit/>
          </a:bodyPr>
          <a:lstStyle/>
          <a:p>
            <a:r>
              <a:rPr lang="en-US" sz="4000" b="1" dirty="0">
                <a:latin typeface="Arial Black" panose="020B0A04020102020204" pitchFamily="34" charset="0"/>
              </a:rPr>
              <a:t>ONLINE RESOURCES</a:t>
            </a:r>
          </a:p>
        </p:txBody>
      </p:sp>
      <p:sp>
        <p:nvSpPr>
          <p:cNvPr id="3" name="Subtitle 2">
            <a:extLst>
              <a:ext uri="{FF2B5EF4-FFF2-40B4-BE49-F238E27FC236}">
                <a16:creationId xmlns:a16="http://schemas.microsoft.com/office/drawing/2014/main" id="{212682B3-ED88-4B4D-ABFE-0050D2F420A9}"/>
              </a:ext>
            </a:extLst>
          </p:cNvPr>
          <p:cNvSpPr>
            <a:spLocks noGrp="1"/>
          </p:cNvSpPr>
          <p:nvPr>
            <p:ph type="subTitle" idx="1"/>
          </p:nvPr>
        </p:nvSpPr>
        <p:spPr>
          <a:xfrm>
            <a:off x="667788" y="1280160"/>
            <a:ext cx="10856421" cy="4954386"/>
          </a:xfrm>
        </p:spPr>
        <p:txBody>
          <a:bodyPr>
            <a:normAutofit/>
          </a:bodyPr>
          <a:lstStyle/>
          <a:p>
            <a:pPr algn="l"/>
            <a:r>
              <a:rPr lang="en-US" sz="3200" b="1" dirty="0"/>
              <a:t>Images:</a:t>
            </a:r>
          </a:p>
          <a:p>
            <a:pPr algn="l"/>
            <a:r>
              <a:rPr lang="en-US" sz="3200" b="1" dirty="0"/>
              <a:t>Google Nano Banana (Gemini 2.5 Flash model) has proven to be 13 times better than Photoshop in creating and manipulating images.</a:t>
            </a:r>
          </a:p>
          <a:p>
            <a:pPr algn="l"/>
            <a:r>
              <a:rPr lang="en-US" sz="3200" b="1" dirty="0">
                <a:solidFill>
                  <a:srgbClr val="C00000"/>
                </a:solidFill>
              </a:rPr>
              <a:t>https://gemini.google.com/app</a:t>
            </a:r>
          </a:p>
          <a:p>
            <a:pPr algn="l"/>
            <a:endParaRPr lang="en-US" sz="3200" b="1" dirty="0"/>
          </a:p>
          <a:p>
            <a:pPr algn="l"/>
            <a:r>
              <a:rPr lang="en-US" sz="3200" b="1" dirty="0"/>
              <a:t>Audio: TeachingBooks.net</a:t>
            </a:r>
          </a:p>
          <a:p>
            <a:pPr algn="l"/>
            <a:endParaRPr lang="en-US" sz="3200" b="1" dirty="0"/>
          </a:p>
          <a:p>
            <a:pPr algn="l"/>
            <a:r>
              <a:rPr lang="en-US" sz="3200" b="1" dirty="0"/>
              <a:t>Video: DiscoveryEducation.com</a:t>
            </a:r>
          </a:p>
          <a:p>
            <a:pPr algn="l"/>
            <a:endParaRPr lang="en-US" sz="3200" b="1" dirty="0">
              <a:solidFill>
                <a:srgbClr val="C00000"/>
              </a:solidFill>
            </a:endParaRPr>
          </a:p>
          <a:p>
            <a:pPr algn="l"/>
            <a:endParaRPr lang="en-US" sz="3200" b="1" dirty="0">
              <a:solidFill>
                <a:srgbClr val="C00000"/>
              </a:solidFill>
            </a:endParaRPr>
          </a:p>
        </p:txBody>
      </p:sp>
      <p:grpSp>
        <p:nvGrpSpPr>
          <p:cNvPr id="16" name="paginator">
            <a:extLst>
              <a:ext uri="{FF2B5EF4-FFF2-40B4-BE49-F238E27FC236}">
                <a16:creationId xmlns:a16="http://schemas.microsoft.com/office/drawing/2014/main" id="{5723588E-6332-4DA3-9779-E2167301704E}"/>
              </a:ext>
            </a:extLst>
          </p:cNvPr>
          <p:cNvGrpSpPr/>
          <p:nvPr/>
        </p:nvGrpSpPr>
        <p:grpSpPr>
          <a:xfrm rot="10325378">
            <a:off x="11190028" y="5179696"/>
            <a:ext cx="3919258" cy="4042600"/>
            <a:chOff x="11190028" y="5179696"/>
            <a:chExt cx="3919258" cy="4042600"/>
          </a:xfrm>
        </p:grpSpPr>
        <p:grpSp>
          <p:nvGrpSpPr>
            <p:cNvPr id="17" name="Group 16">
              <a:extLst>
                <a:ext uri="{FF2B5EF4-FFF2-40B4-BE49-F238E27FC236}">
                  <a16:creationId xmlns:a16="http://schemas.microsoft.com/office/drawing/2014/main" id="{68EF0C05-5E44-4A75-9778-4B55BFC4AB3A}"/>
                </a:ext>
              </a:extLst>
            </p:cNvPr>
            <p:cNvGrpSpPr/>
            <p:nvPr/>
          </p:nvGrpSpPr>
          <p:grpSpPr>
            <a:xfrm rot="7104713">
              <a:off x="11128357" y="5241367"/>
              <a:ext cx="4042600" cy="3919258"/>
              <a:chOff x="8701118" y="2643261"/>
              <a:chExt cx="2715562" cy="2632709"/>
            </a:xfrm>
          </p:grpSpPr>
          <p:sp>
            <p:nvSpPr>
              <p:cNvPr id="19" name="Oval 18">
                <a:extLst>
                  <a:ext uri="{FF2B5EF4-FFF2-40B4-BE49-F238E27FC236}">
                    <a16:creationId xmlns:a16="http://schemas.microsoft.com/office/drawing/2014/main" id="{F9A74C9C-37F5-4C94-B0E0-65AD4FA7EA2E}"/>
                  </a:ext>
                </a:extLst>
              </p:cNvPr>
              <p:cNvSpPr/>
              <p:nvPr/>
            </p:nvSpPr>
            <p:spPr>
              <a:xfrm>
                <a:off x="8701118" y="2643261"/>
                <a:ext cx="2715562" cy="2632709"/>
              </a:xfrm>
              <a:prstGeom prst="ellipse">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ingle1">
                <a:extLst>
                  <a:ext uri="{FF2B5EF4-FFF2-40B4-BE49-F238E27FC236}">
                    <a16:creationId xmlns:a16="http://schemas.microsoft.com/office/drawing/2014/main" id="{7AD874BA-B634-44F4-A266-09563A45BE83}"/>
                  </a:ext>
                </a:extLst>
              </p:cNvPr>
              <p:cNvSpPr/>
              <p:nvPr/>
            </p:nvSpPr>
            <p:spPr>
              <a:xfrm>
                <a:off x="9360131" y="3882257"/>
                <a:ext cx="1307869" cy="1145903"/>
              </a:xfrm>
              <a:prstGeom prst="triangle">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ngle2">
                <a:extLst>
                  <a:ext uri="{FF2B5EF4-FFF2-40B4-BE49-F238E27FC236}">
                    <a16:creationId xmlns:a16="http://schemas.microsoft.com/office/drawing/2014/main" id="{E60E9093-FEA7-4AC0-ABD3-116A89943F52}"/>
                  </a:ext>
                </a:extLst>
              </p:cNvPr>
              <p:cNvSpPr/>
              <p:nvPr/>
            </p:nvSpPr>
            <p:spPr>
              <a:xfrm rot="5740230">
                <a:off x="8855826" y="3327442"/>
                <a:ext cx="1307869" cy="1145903"/>
              </a:xfrm>
              <a:prstGeom prst="triangle">
                <a:avLst/>
              </a:prstGeom>
              <a:solidFill>
                <a:srgbClr val="843C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ngle3">
                <a:extLst>
                  <a:ext uri="{FF2B5EF4-FFF2-40B4-BE49-F238E27FC236}">
                    <a16:creationId xmlns:a16="http://schemas.microsoft.com/office/drawing/2014/main" id="{A6993E5F-AF70-492C-B666-7DC087DE88CF}"/>
                  </a:ext>
                </a:extLst>
              </p:cNvPr>
              <p:cNvSpPr/>
              <p:nvPr/>
            </p:nvSpPr>
            <p:spPr>
              <a:xfrm rot="11719019">
                <a:off x="9538127" y="2878777"/>
                <a:ext cx="1307869" cy="1145903"/>
              </a:xfrm>
              <a:prstGeom prst="triangle">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ngle4">
                <a:extLst>
                  <a:ext uri="{FF2B5EF4-FFF2-40B4-BE49-F238E27FC236}">
                    <a16:creationId xmlns:a16="http://schemas.microsoft.com/office/drawing/2014/main" id="{621EB679-CFAE-4571-9BA2-9C1966CE7989}"/>
                  </a:ext>
                </a:extLst>
              </p:cNvPr>
              <p:cNvSpPr/>
              <p:nvPr/>
            </p:nvSpPr>
            <p:spPr>
              <a:xfrm rot="16934745">
                <a:off x="9950503" y="3503073"/>
                <a:ext cx="1307869" cy="1145903"/>
              </a:xfrm>
              <a:prstGeom prst="triangle">
                <a:avLst/>
              </a:prstGeom>
              <a:solidFill>
                <a:srgbClr val="54823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8" name="ring">
              <a:extLst>
                <a:ext uri="{FF2B5EF4-FFF2-40B4-BE49-F238E27FC236}">
                  <a16:creationId xmlns:a16="http://schemas.microsoft.com/office/drawing/2014/main" id="{B57DC951-1B3A-4EEF-BD7F-7E0CAA6A2465}"/>
                </a:ext>
              </a:extLst>
            </p:cNvPr>
            <p:cNvSpPr/>
            <p:nvPr/>
          </p:nvSpPr>
          <p:spPr>
            <a:xfrm>
              <a:off x="11419459" y="5454837"/>
              <a:ext cx="3481950" cy="348195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4" name="4">
            <a:extLst>
              <a:ext uri="{FF2B5EF4-FFF2-40B4-BE49-F238E27FC236}">
                <a16:creationId xmlns:a16="http://schemas.microsoft.com/office/drawing/2014/main" id="{EC803A24-45FA-48FB-8568-E634979F5029}"/>
              </a:ext>
            </a:extLst>
          </p:cNvPr>
          <p:cNvSpPr/>
          <p:nvPr/>
        </p:nvSpPr>
        <p:spPr>
          <a:xfrm>
            <a:off x="11369753" y="5797207"/>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28</a:t>
            </a:r>
          </a:p>
        </p:txBody>
      </p:sp>
      <p:sp>
        <p:nvSpPr>
          <p:cNvPr id="25" name="3">
            <a:extLst>
              <a:ext uri="{FF2B5EF4-FFF2-40B4-BE49-F238E27FC236}">
                <a16:creationId xmlns:a16="http://schemas.microsoft.com/office/drawing/2014/main" id="{E0A12249-1D4A-4276-8D36-5EAF661B02D0}"/>
              </a:ext>
            </a:extLst>
          </p:cNvPr>
          <p:cNvSpPr/>
          <p:nvPr/>
        </p:nvSpPr>
        <p:spPr>
          <a:xfrm rot="178223">
            <a:off x="11236978" y="8977202"/>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27</a:t>
            </a:r>
          </a:p>
        </p:txBody>
      </p:sp>
      <p:sp>
        <p:nvSpPr>
          <p:cNvPr id="26" name="1">
            <a:extLst>
              <a:ext uri="{FF2B5EF4-FFF2-40B4-BE49-F238E27FC236}">
                <a16:creationId xmlns:a16="http://schemas.microsoft.com/office/drawing/2014/main" id="{669430D5-5EA4-408B-8604-06CFA0F23A2C}"/>
              </a:ext>
            </a:extLst>
          </p:cNvPr>
          <p:cNvSpPr/>
          <p:nvPr/>
        </p:nvSpPr>
        <p:spPr>
          <a:xfrm>
            <a:off x="14092931" y="5547968"/>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29</a:t>
            </a:r>
          </a:p>
        </p:txBody>
      </p:sp>
      <p:sp>
        <p:nvSpPr>
          <p:cNvPr id="27" name="2">
            <a:extLst>
              <a:ext uri="{FF2B5EF4-FFF2-40B4-BE49-F238E27FC236}">
                <a16:creationId xmlns:a16="http://schemas.microsoft.com/office/drawing/2014/main" id="{4767952A-DB5C-498E-95A5-46F0B7507363}"/>
              </a:ext>
            </a:extLst>
          </p:cNvPr>
          <p:cNvSpPr/>
          <p:nvPr/>
        </p:nvSpPr>
        <p:spPr>
          <a:xfrm rot="21428337">
            <a:off x="15137171" y="8900722"/>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30</a:t>
            </a:r>
          </a:p>
        </p:txBody>
      </p:sp>
    </p:spTree>
    <p:extLst>
      <p:ext uri="{BB962C8B-B14F-4D97-AF65-F5344CB8AC3E}">
        <p14:creationId xmlns:p14="http://schemas.microsoft.com/office/powerpoint/2010/main" val="13513926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EC53E83-FF09-44C1-A177-CAF7CE9960B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96291" y="-41564"/>
            <a:ext cx="9199418" cy="6899564"/>
          </a:xfrm>
          <a:prstGeom prst="rect">
            <a:avLst/>
          </a:prstGeom>
        </p:spPr>
      </p:pic>
      <p:sp>
        <p:nvSpPr>
          <p:cNvPr id="7" name="Rectangle 6">
            <a:extLst>
              <a:ext uri="{FF2B5EF4-FFF2-40B4-BE49-F238E27FC236}">
                <a16:creationId xmlns:a16="http://schemas.microsoft.com/office/drawing/2014/main" id="{1BCF9DD3-F0BB-4C5C-9D41-0190C25EA589}"/>
              </a:ext>
            </a:extLst>
          </p:cNvPr>
          <p:cNvSpPr/>
          <p:nvPr/>
        </p:nvSpPr>
        <p:spPr>
          <a:xfrm>
            <a:off x="0" y="0"/>
            <a:ext cx="12192000" cy="714895"/>
          </a:xfrm>
          <a:prstGeom prst="rect">
            <a:avLst/>
          </a:prstGeom>
          <a:solidFill>
            <a:schemeClr val="accent4">
              <a:lumMod val="20000"/>
              <a:lumOff val="8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5C2A01-4F07-4B2D-B42A-A6ACB3F788F2}"/>
              </a:ext>
            </a:extLst>
          </p:cNvPr>
          <p:cNvSpPr>
            <a:spLocks noGrp="1"/>
          </p:cNvSpPr>
          <p:nvPr>
            <p:ph type="ctrTitle"/>
          </p:nvPr>
        </p:nvSpPr>
        <p:spPr>
          <a:xfrm>
            <a:off x="1194619" y="155595"/>
            <a:ext cx="9802761" cy="559300"/>
          </a:xfrm>
        </p:spPr>
        <p:txBody>
          <a:bodyPr>
            <a:normAutofit fontScale="90000"/>
          </a:bodyPr>
          <a:lstStyle/>
          <a:p>
            <a:r>
              <a:rPr lang="en-US" sz="4000" b="1" dirty="0">
                <a:latin typeface="Arial Black" panose="020B0A04020102020204" pitchFamily="34" charset="0"/>
              </a:rPr>
              <a:t>Google Nano Banana</a:t>
            </a:r>
          </a:p>
        </p:txBody>
      </p:sp>
      <p:sp>
        <p:nvSpPr>
          <p:cNvPr id="4" name="Rectangle: Rounded Corners 3">
            <a:extLst>
              <a:ext uri="{FF2B5EF4-FFF2-40B4-BE49-F238E27FC236}">
                <a16:creationId xmlns:a16="http://schemas.microsoft.com/office/drawing/2014/main" id="{B47BA51B-7F5C-4B55-B7FC-1D4992F73FD3}"/>
              </a:ext>
            </a:extLst>
          </p:cNvPr>
          <p:cNvSpPr/>
          <p:nvPr/>
        </p:nvSpPr>
        <p:spPr>
          <a:xfrm>
            <a:off x="180470" y="537982"/>
            <a:ext cx="2928494" cy="532015"/>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212682B3-ED88-4B4D-ABFE-0050D2F420A9}"/>
              </a:ext>
            </a:extLst>
          </p:cNvPr>
          <p:cNvSpPr>
            <a:spLocks noGrp="1"/>
          </p:cNvSpPr>
          <p:nvPr>
            <p:ph type="subTitle" idx="1"/>
          </p:nvPr>
        </p:nvSpPr>
        <p:spPr>
          <a:xfrm>
            <a:off x="330100" y="554607"/>
            <a:ext cx="2728989" cy="532015"/>
          </a:xfrm>
        </p:spPr>
        <p:txBody>
          <a:bodyPr>
            <a:normAutofit/>
          </a:bodyPr>
          <a:lstStyle/>
          <a:p>
            <a:pPr algn="l"/>
            <a:r>
              <a:rPr lang="en-US" sz="3200" b="1" dirty="0"/>
              <a:t>Original Photo</a:t>
            </a:r>
            <a:endParaRPr lang="en-US" sz="3200" b="1" dirty="0">
              <a:solidFill>
                <a:srgbClr val="C00000"/>
              </a:solidFill>
            </a:endParaRPr>
          </a:p>
        </p:txBody>
      </p:sp>
      <p:grpSp>
        <p:nvGrpSpPr>
          <p:cNvPr id="32" name="paginator">
            <a:extLst>
              <a:ext uri="{FF2B5EF4-FFF2-40B4-BE49-F238E27FC236}">
                <a16:creationId xmlns:a16="http://schemas.microsoft.com/office/drawing/2014/main" id="{FD3C46E4-3F28-413D-BEAF-CD90DD32CD5D}"/>
              </a:ext>
            </a:extLst>
          </p:cNvPr>
          <p:cNvGrpSpPr/>
          <p:nvPr/>
        </p:nvGrpSpPr>
        <p:grpSpPr>
          <a:xfrm rot="4881509">
            <a:off x="11190028" y="5179696"/>
            <a:ext cx="3919258" cy="4042600"/>
            <a:chOff x="11190028" y="5179696"/>
            <a:chExt cx="3919258" cy="4042600"/>
          </a:xfrm>
        </p:grpSpPr>
        <p:grpSp>
          <p:nvGrpSpPr>
            <p:cNvPr id="33" name="Group 32">
              <a:extLst>
                <a:ext uri="{FF2B5EF4-FFF2-40B4-BE49-F238E27FC236}">
                  <a16:creationId xmlns:a16="http://schemas.microsoft.com/office/drawing/2014/main" id="{5BAD0369-F323-42BD-B99C-347839ABDB19}"/>
                </a:ext>
              </a:extLst>
            </p:cNvPr>
            <p:cNvGrpSpPr/>
            <p:nvPr/>
          </p:nvGrpSpPr>
          <p:grpSpPr>
            <a:xfrm rot="7104713">
              <a:off x="11128357" y="5241367"/>
              <a:ext cx="4042600" cy="3919258"/>
              <a:chOff x="8701118" y="2643261"/>
              <a:chExt cx="2715562" cy="2632709"/>
            </a:xfrm>
          </p:grpSpPr>
          <p:sp>
            <p:nvSpPr>
              <p:cNvPr id="35" name="Oval 34">
                <a:extLst>
                  <a:ext uri="{FF2B5EF4-FFF2-40B4-BE49-F238E27FC236}">
                    <a16:creationId xmlns:a16="http://schemas.microsoft.com/office/drawing/2014/main" id="{906C7C51-E187-4FC0-B907-94CD88F9E2CD}"/>
                  </a:ext>
                </a:extLst>
              </p:cNvPr>
              <p:cNvSpPr/>
              <p:nvPr/>
            </p:nvSpPr>
            <p:spPr>
              <a:xfrm>
                <a:off x="8701118" y="2643261"/>
                <a:ext cx="2715562" cy="2632709"/>
              </a:xfrm>
              <a:prstGeom prst="ellipse">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ngle1">
                <a:extLst>
                  <a:ext uri="{FF2B5EF4-FFF2-40B4-BE49-F238E27FC236}">
                    <a16:creationId xmlns:a16="http://schemas.microsoft.com/office/drawing/2014/main" id="{2A680851-3151-4EF5-94E0-AABC5003FDE9}"/>
                  </a:ext>
                </a:extLst>
              </p:cNvPr>
              <p:cNvSpPr/>
              <p:nvPr/>
            </p:nvSpPr>
            <p:spPr>
              <a:xfrm>
                <a:off x="9360131" y="3882257"/>
                <a:ext cx="1307869" cy="1145903"/>
              </a:xfrm>
              <a:prstGeom prst="triangle">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ngle2">
                <a:extLst>
                  <a:ext uri="{FF2B5EF4-FFF2-40B4-BE49-F238E27FC236}">
                    <a16:creationId xmlns:a16="http://schemas.microsoft.com/office/drawing/2014/main" id="{3AA5C249-F12C-40CE-BF7A-8AAC48A704D7}"/>
                  </a:ext>
                </a:extLst>
              </p:cNvPr>
              <p:cNvSpPr/>
              <p:nvPr/>
            </p:nvSpPr>
            <p:spPr>
              <a:xfrm rot="5740230">
                <a:off x="8855826" y="3327442"/>
                <a:ext cx="1307869" cy="1145903"/>
              </a:xfrm>
              <a:prstGeom prst="triangle">
                <a:avLst/>
              </a:prstGeom>
              <a:solidFill>
                <a:srgbClr val="843C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ingle3">
                <a:extLst>
                  <a:ext uri="{FF2B5EF4-FFF2-40B4-BE49-F238E27FC236}">
                    <a16:creationId xmlns:a16="http://schemas.microsoft.com/office/drawing/2014/main" id="{3BDD17A1-3732-4586-94C2-2683389899E2}"/>
                  </a:ext>
                </a:extLst>
              </p:cNvPr>
              <p:cNvSpPr/>
              <p:nvPr/>
            </p:nvSpPr>
            <p:spPr>
              <a:xfrm rot="11719019">
                <a:off x="9538127" y="2878777"/>
                <a:ext cx="1307869" cy="1145903"/>
              </a:xfrm>
              <a:prstGeom prst="triangle">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ingle4">
                <a:extLst>
                  <a:ext uri="{FF2B5EF4-FFF2-40B4-BE49-F238E27FC236}">
                    <a16:creationId xmlns:a16="http://schemas.microsoft.com/office/drawing/2014/main" id="{F7374E5E-E0BB-4EC7-8167-1F4876F09567}"/>
                  </a:ext>
                </a:extLst>
              </p:cNvPr>
              <p:cNvSpPr/>
              <p:nvPr/>
            </p:nvSpPr>
            <p:spPr>
              <a:xfrm rot="16934745">
                <a:off x="9950503" y="3503073"/>
                <a:ext cx="1307869" cy="1145903"/>
              </a:xfrm>
              <a:prstGeom prst="triangle">
                <a:avLst/>
              </a:prstGeom>
              <a:solidFill>
                <a:srgbClr val="54823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ing">
              <a:extLst>
                <a:ext uri="{FF2B5EF4-FFF2-40B4-BE49-F238E27FC236}">
                  <a16:creationId xmlns:a16="http://schemas.microsoft.com/office/drawing/2014/main" id="{3A30E5AA-E744-4469-B1D7-C62831DF0107}"/>
                </a:ext>
              </a:extLst>
            </p:cNvPr>
            <p:cNvSpPr/>
            <p:nvPr/>
          </p:nvSpPr>
          <p:spPr>
            <a:xfrm>
              <a:off x="11419459" y="5454837"/>
              <a:ext cx="3481950" cy="348195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4">
            <a:extLst>
              <a:ext uri="{FF2B5EF4-FFF2-40B4-BE49-F238E27FC236}">
                <a16:creationId xmlns:a16="http://schemas.microsoft.com/office/drawing/2014/main" id="{2DB25BC9-2D09-4BF6-BDD6-EB4992F70DAD}"/>
              </a:ext>
            </a:extLst>
          </p:cNvPr>
          <p:cNvSpPr/>
          <p:nvPr/>
        </p:nvSpPr>
        <p:spPr>
          <a:xfrm>
            <a:off x="11256097" y="8752156"/>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28</a:t>
            </a:r>
          </a:p>
        </p:txBody>
      </p:sp>
      <p:sp>
        <p:nvSpPr>
          <p:cNvPr id="41" name="3">
            <a:extLst>
              <a:ext uri="{FF2B5EF4-FFF2-40B4-BE49-F238E27FC236}">
                <a16:creationId xmlns:a16="http://schemas.microsoft.com/office/drawing/2014/main" id="{5E7C6A5A-6446-46DD-ABAD-EBF73F091EC0}"/>
              </a:ext>
            </a:extLst>
          </p:cNvPr>
          <p:cNvSpPr/>
          <p:nvPr/>
        </p:nvSpPr>
        <p:spPr>
          <a:xfrm rot="178223">
            <a:off x="15063392" y="8677414"/>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31</a:t>
            </a:r>
          </a:p>
        </p:txBody>
      </p:sp>
      <p:sp>
        <p:nvSpPr>
          <p:cNvPr id="42" name="1">
            <a:extLst>
              <a:ext uri="{FF2B5EF4-FFF2-40B4-BE49-F238E27FC236}">
                <a16:creationId xmlns:a16="http://schemas.microsoft.com/office/drawing/2014/main" id="{B11586BC-E074-4429-A1DF-8F3101ECE2BC}"/>
              </a:ext>
            </a:extLst>
          </p:cNvPr>
          <p:cNvSpPr/>
          <p:nvPr/>
        </p:nvSpPr>
        <p:spPr>
          <a:xfrm>
            <a:off x="11314526" y="5876601"/>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29</a:t>
            </a:r>
          </a:p>
        </p:txBody>
      </p:sp>
      <p:sp>
        <p:nvSpPr>
          <p:cNvPr id="43" name="2">
            <a:extLst>
              <a:ext uri="{FF2B5EF4-FFF2-40B4-BE49-F238E27FC236}">
                <a16:creationId xmlns:a16="http://schemas.microsoft.com/office/drawing/2014/main" id="{4CCA0EFE-379B-43B8-8F32-0E5951905269}"/>
              </a:ext>
            </a:extLst>
          </p:cNvPr>
          <p:cNvSpPr/>
          <p:nvPr/>
        </p:nvSpPr>
        <p:spPr>
          <a:xfrm rot="21428337">
            <a:off x="13510815" y="5300664"/>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30</a:t>
            </a:r>
          </a:p>
        </p:txBody>
      </p:sp>
    </p:spTree>
    <p:extLst>
      <p:ext uri="{BB962C8B-B14F-4D97-AF65-F5344CB8AC3E}">
        <p14:creationId xmlns:p14="http://schemas.microsoft.com/office/powerpoint/2010/main" val="4050490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7" name="paginator">
            <a:extLst>
              <a:ext uri="{FF2B5EF4-FFF2-40B4-BE49-F238E27FC236}">
                <a16:creationId xmlns:a16="http://schemas.microsoft.com/office/drawing/2014/main" id="{5DA4C11B-9CC7-4300-8560-A79DEB8AA0E9}"/>
              </a:ext>
            </a:extLst>
          </p:cNvPr>
          <p:cNvGrpSpPr/>
          <p:nvPr/>
        </p:nvGrpSpPr>
        <p:grpSpPr>
          <a:xfrm rot="10128219">
            <a:off x="11190028" y="5179696"/>
            <a:ext cx="3919258" cy="4042600"/>
            <a:chOff x="11190028" y="5179696"/>
            <a:chExt cx="3919258" cy="4042600"/>
          </a:xfrm>
        </p:grpSpPr>
        <p:grpSp>
          <p:nvGrpSpPr>
            <p:cNvPr id="128" name="Group 127">
              <a:extLst>
                <a:ext uri="{FF2B5EF4-FFF2-40B4-BE49-F238E27FC236}">
                  <a16:creationId xmlns:a16="http://schemas.microsoft.com/office/drawing/2014/main" id="{82203B31-00A4-4DAA-9F78-B43A2F1C998D}"/>
                </a:ext>
              </a:extLst>
            </p:cNvPr>
            <p:cNvGrpSpPr/>
            <p:nvPr/>
          </p:nvGrpSpPr>
          <p:grpSpPr>
            <a:xfrm rot="7104713">
              <a:off x="11128357" y="5241367"/>
              <a:ext cx="4042600" cy="3919258"/>
              <a:chOff x="8701118" y="2643261"/>
              <a:chExt cx="2715562" cy="2632709"/>
            </a:xfrm>
          </p:grpSpPr>
          <p:sp>
            <p:nvSpPr>
              <p:cNvPr id="130" name="Oval 129">
                <a:extLst>
                  <a:ext uri="{FF2B5EF4-FFF2-40B4-BE49-F238E27FC236}">
                    <a16:creationId xmlns:a16="http://schemas.microsoft.com/office/drawing/2014/main" id="{B589DB3A-B135-4DA9-A48E-2112812B653F}"/>
                  </a:ext>
                </a:extLst>
              </p:cNvPr>
              <p:cNvSpPr/>
              <p:nvPr/>
            </p:nvSpPr>
            <p:spPr>
              <a:xfrm>
                <a:off x="8701118" y="2643261"/>
                <a:ext cx="2715562" cy="2632709"/>
              </a:xfrm>
              <a:prstGeom prst="ellipse">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1" name="tingle1">
                <a:extLst>
                  <a:ext uri="{FF2B5EF4-FFF2-40B4-BE49-F238E27FC236}">
                    <a16:creationId xmlns:a16="http://schemas.microsoft.com/office/drawing/2014/main" id="{29A0CDDD-3296-4645-B54F-8BCB5605AC2A}"/>
                  </a:ext>
                </a:extLst>
              </p:cNvPr>
              <p:cNvSpPr/>
              <p:nvPr/>
            </p:nvSpPr>
            <p:spPr>
              <a:xfrm>
                <a:off x="9360131" y="3882257"/>
                <a:ext cx="1307869" cy="1145903"/>
              </a:xfrm>
              <a:prstGeom prst="triangle">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2" name="tingle2">
                <a:extLst>
                  <a:ext uri="{FF2B5EF4-FFF2-40B4-BE49-F238E27FC236}">
                    <a16:creationId xmlns:a16="http://schemas.microsoft.com/office/drawing/2014/main" id="{2042185C-5B21-4E37-ABBD-30D20A181D38}"/>
                  </a:ext>
                </a:extLst>
              </p:cNvPr>
              <p:cNvSpPr/>
              <p:nvPr/>
            </p:nvSpPr>
            <p:spPr>
              <a:xfrm rot="5740230">
                <a:off x="8855826" y="3327442"/>
                <a:ext cx="1307869" cy="1145903"/>
              </a:xfrm>
              <a:prstGeom prst="triangle">
                <a:avLst/>
              </a:prstGeom>
              <a:solidFill>
                <a:srgbClr val="843C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3" name="tingle3">
                <a:extLst>
                  <a:ext uri="{FF2B5EF4-FFF2-40B4-BE49-F238E27FC236}">
                    <a16:creationId xmlns:a16="http://schemas.microsoft.com/office/drawing/2014/main" id="{E83B7BDD-7C39-4034-8BFD-624C450DD5C8}"/>
                  </a:ext>
                </a:extLst>
              </p:cNvPr>
              <p:cNvSpPr/>
              <p:nvPr/>
            </p:nvSpPr>
            <p:spPr>
              <a:xfrm rot="11719019">
                <a:off x="9538127" y="2878777"/>
                <a:ext cx="1307869" cy="1145903"/>
              </a:xfrm>
              <a:prstGeom prst="triangle">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4" name="tingle4">
                <a:extLst>
                  <a:ext uri="{FF2B5EF4-FFF2-40B4-BE49-F238E27FC236}">
                    <a16:creationId xmlns:a16="http://schemas.microsoft.com/office/drawing/2014/main" id="{9D12712F-B3E0-4285-83D9-E8A35250343E}"/>
                  </a:ext>
                </a:extLst>
              </p:cNvPr>
              <p:cNvSpPr/>
              <p:nvPr/>
            </p:nvSpPr>
            <p:spPr>
              <a:xfrm rot="16934745">
                <a:off x="9950503" y="3503073"/>
                <a:ext cx="1307869" cy="1145903"/>
              </a:xfrm>
              <a:prstGeom prst="triangle">
                <a:avLst/>
              </a:prstGeom>
              <a:solidFill>
                <a:srgbClr val="54823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9" name="ring">
              <a:extLst>
                <a:ext uri="{FF2B5EF4-FFF2-40B4-BE49-F238E27FC236}">
                  <a16:creationId xmlns:a16="http://schemas.microsoft.com/office/drawing/2014/main" id="{97F5EB7C-4954-4673-BF74-A82A5542F800}"/>
                </a:ext>
              </a:extLst>
            </p:cNvPr>
            <p:cNvSpPr/>
            <p:nvPr/>
          </p:nvSpPr>
          <p:spPr>
            <a:xfrm>
              <a:off x="11419459" y="5454837"/>
              <a:ext cx="3481950" cy="348195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565C2A01-4F07-4B2D-B42A-A6ACB3F788F2}"/>
              </a:ext>
            </a:extLst>
          </p:cNvPr>
          <p:cNvSpPr>
            <a:spLocks noGrp="1"/>
          </p:cNvSpPr>
          <p:nvPr>
            <p:ph type="ctrTitle"/>
          </p:nvPr>
        </p:nvSpPr>
        <p:spPr>
          <a:xfrm>
            <a:off x="1524000" y="346586"/>
            <a:ext cx="9144000" cy="752168"/>
          </a:xfrm>
        </p:spPr>
        <p:txBody>
          <a:bodyPr>
            <a:normAutofit/>
          </a:bodyPr>
          <a:lstStyle/>
          <a:p>
            <a:r>
              <a:rPr lang="en-US" sz="4000" b="1" dirty="0">
                <a:latin typeface="Arial Black" panose="020B0A04020102020204" pitchFamily="34" charset="0"/>
              </a:rPr>
              <a:t>THE PROBLEM</a:t>
            </a:r>
          </a:p>
        </p:txBody>
      </p:sp>
      <p:sp>
        <p:nvSpPr>
          <p:cNvPr id="3" name="Subtitle 2">
            <a:extLst>
              <a:ext uri="{FF2B5EF4-FFF2-40B4-BE49-F238E27FC236}">
                <a16:creationId xmlns:a16="http://schemas.microsoft.com/office/drawing/2014/main" id="{212682B3-ED88-4B4D-ABFE-0050D2F420A9}"/>
              </a:ext>
            </a:extLst>
          </p:cNvPr>
          <p:cNvSpPr>
            <a:spLocks noGrp="1"/>
          </p:cNvSpPr>
          <p:nvPr>
            <p:ph type="subTitle" idx="1"/>
          </p:nvPr>
        </p:nvSpPr>
        <p:spPr>
          <a:xfrm>
            <a:off x="1524000" y="1463522"/>
            <a:ext cx="9144000" cy="4273601"/>
          </a:xfrm>
        </p:spPr>
        <p:txBody>
          <a:bodyPr>
            <a:normAutofit fontScale="92500" lnSpcReduction="10000"/>
          </a:bodyPr>
          <a:lstStyle/>
          <a:p>
            <a:pPr algn="l"/>
            <a:r>
              <a:rPr lang="en-US" sz="3600" b="1" dirty="0"/>
              <a:t>Imagine you are teaching a class with:</a:t>
            </a:r>
          </a:p>
          <a:p>
            <a:pPr marL="571500" indent="-571500" algn="l">
              <a:buFont typeface="Arial" panose="020B0604020202020204" pitchFamily="34" charset="0"/>
              <a:buChar char="•"/>
            </a:pPr>
            <a:r>
              <a:rPr lang="en-US" sz="3600" b="1" dirty="0"/>
              <a:t>A  boy who reads far above grade level</a:t>
            </a:r>
          </a:p>
          <a:p>
            <a:pPr marL="571500" indent="-571500" algn="l">
              <a:buFont typeface="Arial" panose="020B0604020202020204" pitchFamily="34" charset="0"/>
              <a:buChar char="•"/>
            </a:pPr>
            <a:r>
              <a:rPr lang="en-US" sz="3600" b="1" dirty="0"/>
              <a:t>A girl struggling with dyslexia</a:t>
            </a:r>
          </a:p>
          <a:p>
            <a:pPr marL="571500" indent="-571500" algn="l">
              <a:buFont typeface="Arial" panose="020B0604020202020204" pitchFamily="34" charset="0"/>
              <a:buChar char="•"/>
            </a:pPr>
            <a:r>
              <a:rPr lang="en-US" sz="3600" b="1" dirty="0"/>
              <a:t>A quiet student who prefers visual aids</a:t>
            </a:r>
          </a:p>
          <a:p>
            <a:pPr marL="571500" indent="-571500" algn="l">
              <a:buFont typeface="Arial" panose="020B0604020202020204" pitchFamily="34" charset="0"/>
              <a:buChar char="•"/>
            </a:pPr>
            <a:r>
              <a:rPr lang="en-US" sz="3600" b="1" dirty="0"/>
              <a:t>A lively one who learns best through debates</a:t>
            </a:r>
          </a:p>
          <a:p>
            <a:pPr algn="l"/>
            <a:endParaRPr lang="en-US" sz="3600" b="1" dirty="0"/>
          </a:p>
          <a:p>
            <a:pPr algn="l"/>
            <a:r>
              <a:rPr lang="en-US" sz="3600" b="1" dirty="0"/>
              <a:t>If you teach them all the same way, who will win? Who will lose?</a:t>
            </a:r>
          </a:p>
        </p:txBody>
      </p:sp>
      <p:sp>
        <p:nvSpPr>
          <p:cNvPr id="124" name="4">
            <a:extLst>
              <a:ext uri="{FF2B5EF4-FFF2-40B4-BE49-F238E27FC236}">
                <a16:creationId xmlns:a16="http://schemas.microsoft.com/office/drawing/2014/main" id="{097A4404-4445-4506-ACA4-673D30A76B7B}"/>
              </a:ext>
            </a:extLst>
          </p:cNvPr>
          <p:cNvSpPr/>
          <p:nvPr/>
        </p:nvSpPr>
        <p:spPr>
          <a:xfrm>
            <a:off x="13727871" y="5335226"/>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4</a:t>
            </a:r>
          </a:p>
        </p:txBody>
      </p:sp>
      <p:sp>
        <p:nvSpPr>
          <p:cNvPr id="125" name="5">
            <a:extLst>
              <a:ext uri="{FF2B5EF4-FFF2-40B4-BE49-F238E27FC236}">
                <a16:creationId xmlns:a16="http://schemas.microsoft.com/office/drawing/2014/main" id="{807BAA55-1F7C-47E6-9210-3F5A8FB8EFCA}"/>
              </a:ext>
            </a:extLst>
          </p:cNvPr>
          <p:cNvSpPr/>
          <p:nvPr/>
        </p:nvSpPr>
        <p:spPr>
          <a:xfrm>
            <a:off x="14180810" y="3656154"/>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5</a:t>
            </a:r>
          </a:p>
        </p:txBody>
      </p:sp>
      <p:sp>
        <p:nvSpPr>
          <p:cNvPr id="126" name="6">
            <a:extLst>
              <a:ext uri="{FF2B5EF4-FFF2-40B4-BE49-F238E27FC236}">
                <a16:creationId xmlns:a16="http://schemas.microsoft.com/office/drawing/2014/main" id="{3EE03696-6269-49FA-82B3-FA33FA376AD7}"/>
              </a:ext>
            </a:extLst>
          </p:cNvPr>
          <p:cNvSpPr/>
          <p:nvPr/>
        </p:nvSpPr>
        <p:spPr>
          <a:xfrm>
            <a:off x="14900427" y="3656152"/>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6</a:t>
            </a:r>
          </a:p>
        </p:txBody>
      </p:sp>
      <p:sp>
        <p:nvSpPr>
          <p:cNvPr id="135" name="3">
            <a:extLst>
              <a:ext uri="{FF2B5EF4-FFF2-40B4-BE49-F238E27FC236}">
                <a16:creationId xmlns:a16="http://schemas.microsoft.com/office/drawing/2014/main" id="{FEFCBCE0-2617-4613-A6C0-8C2A8CB20F64}"/>
              </a:ext>
            </a:extLst>
          </p:cNvPr>
          <p:cNvSpPr/>
          <p:nvPr/>
        </p:nvSpPr>
        <p:spPr>
          <a:xfrm rot="178223">
            <a:off x="11383366" y="5869050"/>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3</a:t>
            </a:r>
          </a:p>
        </p:txBody>
      </p:sp>
      <p:sp>
        <p:nvSpPr>
          <p:cNvPr id="136" name="1">
            <a:extLst>
              <a:ext uri="{FF2B5EF4-FFF2-40B4-BE49-F238E27FC236}">
                <a16:creationId xmlns:a16="http://schemas.microsoft.com/office/drawing/2014/main" id="{DB41DAF5-D97F-4E10-996E-F8872FFF31A9}"/>
              </a:ext>
            </a:extLst>
          </p:cNvPr>
          <p:cNvSpPr/>
          <p:nvPr/>
        </p:nvSpPr>
        <p:spPr>
          <a:xfrm>
            <a:off x="15277203" y="8715113"/>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1</a:t>
            </a:r>
          </a:p>
        </p:txBody>
      </p:sp>
      <p:sp>
        <p:nvSpPr>
          <p:cNvPr id="137" name="2">
            <a:extLst>
              <a:ext uri="{FF2B5EF4-FFF2-40B4-BE49-F238E27FC236}">
                <a16:creationId xmlns:a16="http://schemas.microsoft.com/office/drawing/2014/main" id="{53816205-05A3-474D-A1FF-F05FD5774D94}"/>
              </a:ext>
            </a:extLst>
          </p:cNvPr>
          <p:cNvSpPr/>
          <p:nvPr/>
        </p:nvSpPr>
        <p:spPr>
          <a:xfrm rot="21428337">
            <a:off x="11222657" y="8907053"/>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2</a:t>
            </a:r>
          </a:p>
        </p:txBody>
      </p:sp>
    </p:spTree>
    <p:extLst>
      <p:ext uri="{BB962C8B-B14F-4D97-AF65-F5344CB8AC3E}">
        <p14:creationId xmlns:p14="http://schemas.microsoft.com/office/powerpoint/2010/main" val="307494375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CA053CB5-8894-409F-8593-3C707B59A5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0" y="0"/>
            <a:ext cx="9398000" cy="6858000"/>
          </a:xfrm>
          <a:prstGeom prst="rect">
            <a:avLst/>
          </a:prstGeom>
        </p:spPr>
      </p:pic>
      <p:sp>
        <p:nvSpPr>
          <p:cNvPr id="7" name="Rectangle 6">
            <a:extLst>
              <a:ext uri="{FF2B5EF4-FFF2-40B4-BE49-F238E27FC236}">
                <a16:creationId xmlns:a16="http://schemas.microsoft.com/office/drawing/2014/main" id="{1BCF9DD3-F0BB-4C5C-9D41-0190C25EA589}"/>
              </a:ext>
            </a:extLst>
          </p:cNvPr>
          <p:cNvSpPr/>
          <p:nvPr/>
        </p:nvSpPr>
        <p:spPr>
          <a:xfrm>
            <a:off x="0" y="0"/>
            <a:ext cx="12192000" cy="714895"/>
          </a:xfrm>
          <a:prstGeom prst="rect">
            <a:avLst/>
          </a:prstGeom>
          <a:solidFill>
            <a:schemeClr val="accent4">
              <a:lumMod val="20000"/>
              <a:lumOff val="8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5C2A01-4F07-4B2D-B42A-A6ACB3F788F2}"/>
              </a:ext>
            </a:extLst>
          </p:cNvPr>
          <p:cNvSpPr>
            <a:spLocks noGrp="1"/>
          </p:cNvSpPr>
          <p:nvPr>
            <p:ph type="ctrTitle"/>
          </p:nvPr>
        </p:nvSpPr>
        <p:spPr>
          <a:xfrm>
            <a:off x="1194619" y="155595"/>
            <a:ext cx="9802761" cy="559300"/>
          </a:xfrm>
        </p:spPr>
        <p:txBody>
          <a:bodyPr>
            <a:normAutofit fontScale="90000"/>
          </a:bodyPr>
          <a:lstStyle/>
          <a:p>
            <a:r>
              <a:rPr lang="en-US" sz="4000" b="1" dirty="0">
                <a:latin typeface="Arial Black" panose="020B0A04020102020204" pitchFamily="34" charset="0"/>
              </a:rPr>
              <a:t>Google Nano Banana</a:t>
            </a:r>
          </a:p>
        </p:txBody>
      </p:sp>
      <p:sp>
        <p:nvSpPr>
          <p:cNvPr id="4" name="Rectangle: Rounded Corners 3">
            <a:extLst>
              <a:ext uri="{FF2B5EF4-FFF2-40B4-BE49-F238E27FC236}">
                <a16:creationId xmlns:a16="http://schemas.microsoft.com/office/drawing/2014/main" id="{B47BA51B-7F5C-4B55-B7FC-1D4992F73FD3}"/>
              </a:ext>
            </a:extLst>
          </p:cNvPr>
          <p:cNvSpPr/>
          <p:nvPr/>
        </p:nvSpPr>
        <p:spPr>
          <a:xfrm>
            <a:off x="180469" y="537982"/>
            <a:ext cx="11681429" cy="714895"/>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212682B3-ED88-4B4D-ABFE-0050D2F420A9}"/>
              </a:ext>
            </a:extLst>
          </p:cNvPr>
          <p:cNvSpPr>
            <a:spLocks noGrp="1"/>
          </p:cNvSpPr>
          <p:nvPr>
            <p:ph type="subTitle" idx="1"/>
          </p:nvPr>
        </p:nvSpPr>
        <p:spPr>
          <a:xfrm>
            <a:off x="330100" y="554607"/>
            <a:ext cx="11681430" cy="714895"/>
          </a:xfrm>
        </p:spPr>
        <p:txBody>
          <a:bodyPr>
            <a:normAutofit fontScale="85000" lnSpcReduction="20000"/>
          </a:bodyPr>
          <a:lstStyle/>
          <a:p>
            <a:pPr algn="l"/>
            <a:r>
              <a:rPr lang="en-US" sz="3200" b="1" dirty="0"/>
              <a:t>Prompt: remove everybody except the woman on pink trouser at the far left, position her in the middle </a:t>
            </a:r>
            <a:endParaRPr lang="en-US" sz="3200" b="1" dirty="0">
              <a:solidFill>
                <a:srgbClr val="C00000"/>
              </a:solidFill>
            </a:endParaRPr>
          </a:p>
        </p:txBody>
      </p:sp>
      <p:grpSp>
        <p:nvGrpSpPr>
          <p:cNvPr id="21" name="paginator">
            <a:extLst>
              <a:ext uri="{FF2B5EF4-FFF2-40B4-BE49-F238E27FC236}">
                <a16:creationId xmlns:a16="http://schemas.microsoft.com/office/drawing/2014/main" id="{28236056-B59A-42C2-AC32-2B510AD5B852}"/>
              </a:ext>
            </a:extLst>
          </p:cNvPr>
          <p:cNvGrpSpPr/>
          <p:nvPr/>
        </p:nvGrpSpPr>
        <p:grpSpPr>
          <a:xfrm rot="213133">
            <a:off x="11190028" y="5179696"/>
            <a:ext cx="3919258" cy="4042600"/>
            <a:chOff x="11190028" y="5179696"/>
            <a:chExt cx="3919258" cy="4042600"/>
          </a:xfrm>
        </p:grpSpPr>
        <p:grpSp>
          <p:nvGrpSpPr>
            <p:cNvPr id="22" name="Group 21">
              <a:extLst>
                <a:ext uri="{FF2B5EF4-FFF2-40B4-BE49-F238E27FC236}">
                  <a16:creationId xmlns:a16="http://schemas.microsoft.com/office/drawing/2014/main" id="{439CB932-C7EF-432D-985C-7170AAAE5DEC}"/>
                </a:ext>
              </a:extLst>
            </p:cNvPr>
            <p:cNvGrpSpPr/>
            <p:nvPr/>
          </p:nvGrpSpPr>
          <p:grpSpPr>
            <a:xfrm rot="7104713">
              <a:off x="11128357" y="5241367"/>
              <a:ext cx="4042600" cy="3919258"/>
              <a:chOff x="8701118" y="2643261"/>
              <a:chExt cx="2715562" cy="2632709"/>
            </a:xfrm>
          </p:grpSpPr>
          <p:sp>
            <p:nvSpPr>
              <p:cNvPr id="24" name="Oval 23">
                <a:extLst>
                  <a:ext uri="{FF2B5EF4-FFF2-40B4-BE49-F238E27FC236}">
                    <a16:creationId xmlns:a16="http://schemas.microsoft.com/office/drawing/2014/main" id="{01684121-69C0-40EA-AED9-1140C95EC6F6}"/>
                  </a:ext>
                </a:extLst>
              </p:cNvPr>
              <p:cNvSpPr/>
              <p:nvPr/>
            </p:nvSpPr>
            <p:spPr>
              <a:xfrm>
                <a:off x="8701118" y="2643261"/>
                <a:ext cx="2715562" cy="2632709"/>
              </a:xfrm>
              <a:prstGeom prst="ellipse">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ngle1">
                <a:extLst>
                  <a:ext uri="{FF2B5EF4-FFF2-40B4-BE49-F238E27FC236}">
                    <a16:creationId xmlns:a16="http://schemas.microsoft.com/office/drawing/2014/main" id="{54BCF60B-36EB-4CB7-8D08-4B967652317C}"/>
                  </a:ext>
                </a:extLst>
              </p:cNvPr>
              <p:cNvSpPr/>
              <p:nvPr/>
            </p:nvSpPr>
            <p:spPr>
              <a:xfrm>
                <a:off x="9360131" y="3882257"/>
                <a:ext cx="1307869" cy="1145903"/>
              </a:xfrm>
              <a:prstGeom prst="triangle">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ngle2">
                <a:extLst>
                  <a:ext uri="{FF2B5EF4-FFF2-40B4-BE49-F238E27FC236}">
                    <a16:creationId xmlns:a16="http://schemas.microsoft.com/office/drawing/2014/main" id="{48BB0231-BE10-486B-9CF0-E8732896343E}"/>
                  </a:ext>
                </a:extLst>
              </p:cNvPr>
              <p:cNvSpPr/>
              <p:nvPr/>
            </p:nvSpPr>
            <p:spPr>
              <a:xfrm rot="5740230">
                <a:off x="8855826" y="3327442"/>
                <a:ext cx="1307869" cy="1145903"/>
              </a:xfrm>
              <a:prstGeom prst="triangle">
                <a:avLst/>
              </a:prstGeom>
              <a:solidFill>
                <a:srgbClr val="843C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ngle3">
                <a:extLst>
                  <a:ext uri="{FF2B5EF4-FFF2-40B4-BE49-F238E27FC236}">
                    <a16:creationId xmlns:a16="http://schemas.microsoft.com/office/drawing/2014/main" id="{BDF93B97-244D-4EE1-8DE6-BC77B356EE50}"/>
                  </a:ext>
                </a:extLst>
              </p:cNvPr>
              <p:cNvSpPr/>
              <p:nvPr/>
            </p:nvSpPr>
            <p:spPr>
              <a:xfrm rot="11719019">
                <a:off x="9538127" y="2878777"/>
                <a:ext cx="1307869" cy="1145903"/>
              </a:xfrm>
              <a:prstGeom prst="triangle">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ingle4">
                <a:extLst>
                  <a:ext uri="{FF2B5EF4-FFF2-40B4-BE49-F238E27FC236}">
                    <a16:creationId xmlns:a16="http://schemas.microsoft.com/office/drawing/2014/main" id="{F83B66CA-F1D6-4B82-BC32-EB2723FB38A7}"/>
                  </a:ext>
                </a:extLst>
              </p:cNvPr>
              <p:cNvSpPr/>
              <p:nvPr/>
            </p:nvSpPr>
            <p:spPr>
              <a:xfrm rot="16934745">
                <a:off x="9950503" y="3503073"/>
                <a:ext cx="1307869" cy="1145903"/>
              </a:xfrm>
              <a:prstGeom prst="triangle">
                <a:avLst/>
              </a:prstGeom>
              <a:solidFill>
                <a:srgbClr val="54823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3" name="ring">
              <a:extLst>
                <a:ext uri="{FF2B5EF4-FFF2-40B4-BE49-F238E27FC236}">
                  <a16:creationId xmlns:a16="http://schemas.microsoft.com/office/drawing/2014/main" id="{57FBB821-2970-4692-8866-942598951CCC}"/>
                </a:ext>
              </a:extLst>
            </p:cNvPr>
            <p:cNvSpPr/>
            <p:nvPr/>
          </p:nvSpPr>
          <p:spPr>
            <a:xfrm>
              <a:off x="11419459" y="5454837"/>
              <a:ext cx="3481950" cy="348195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4">
            <a:extLst>
              <a:ext uri="{FF2B5EF4-FFF2-40B4-BE49-F238E27FC236}">
                <a16:creationId xmlns:a16="http://schemas.microsoft.com/office/drawing/2014/main" id="{BEE295F7-3F5B-472B-9288-1BA2E596E0EA}"/>
              </a:ext>
            </a:extLst>
          </p:cNvPr>
          <p:cNvSpPr/>
          <p:nvPr/>
        </p:nvSpPr>
        <p:spPr>
          <a:xfrm>
            <a:off x="15050691" y="8408124"/>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32</a:t>
            </a:r>
          </a:p>
        </p:txBody>
      </p:sp>
      <p:sp>
        <p:nvSpPr>
          <p:cNvPr id="30" name="3">
            <a:extLst>
              <a:ext uri="{FF2B5EF4-FFF2-40B4-BE49-F238E27FC236}">
                <a16:creationId xmlns:a16="http://schemas.microsoft.com/office/drawing/2014/main" id="{B9637C22-74CF-404F-9085-AC7C42F5450E}"/>
              </a:ext>
            </a:extLst>
          </p:cNvPr>
          <p:cNvSpPr/>
          <p:nvPr/>
        </p:nvSpPr>
        <p:spPr>
          <a:xfrm rot="178223">
            <a:off x="13496393" y="5201571"/>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31</a:t>
            </a:r>
          </a:p>
        </p:txBody>
      </p:sp>
      <p:sp>
        <p:nvSpPr>
          <p:cNvPr id="31" name="1">
            <a:extLst>
              <a:ext uri="{FF2B5EF4-FFF2-40B4-BE49-F238E27FC236}">
                <a16:creationId xmlns:a16="http://schemas.microsoft.com/office/drawing/2014/main" id="{A2D9F318-4981-43DC-B4A8-138ADDEECD1F}"/>
              </a:ext>
            </a:extLst>
          </p:cNvPr>
          <p:cNvSpPr/>
          <p:nvPr/>
        </p:nvSpPr>
        <p:spPr>
          <a:xfrm>
            <a:off x="11213505" y="8674125"/>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29</a:t>
            </a:r>
          </a:p>
        </p:txBody>
      </p:sp>
      <p:sp>
        <p:nvSpPr>
          <p:cNvPr id="32" name="2">
            <a:extLst>
              <a:ext uri="{FF2B5EF4-FFF2-40B4-BE49-F238E27FC236}">
                <a16:creationId xmlns:a16="http://schemas.microsoft.com/office/drawing/2014/main" id="{4601EE85-65FF-456B-9FB7-506CBA211994}"/>
              </a:ext>
            </a:extLst>
          </p:cNvPr>
          <p:cNvSpPr/>
          <p:nvPr/>
        </p:nvSpPr>
        <p:spPr>
          <a:xfrm rot="21428337">
            <a:off x="11357734" y="5870362"/>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30</a:t>
            </a:r>
          </a:p>
        </p:txBody>
      </p:sp>
    </p:spTree>
    <p:extLst>
      <p:ext uri="{BB962C8B-B14F-4D97-AF65-F5344CB8AC3E}">
        <p14:creationId xmlns:p14="http://schemas.microsoft.com/office/powerpoint/2010/main" val="154295737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932FA4B-4C14-4257-9974-0FD2CEFE698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0" y="0"/>
            <a:ext cx="9398000" cy="6858000"/>
          </a:xfrm>
          <a:prstGeom prst="rect">
            <a:avLst/>
          </a:prstGeom>
        </p:spPr>
      </p:pic>
      <p:sp>
        <p:nvSpPr>
          <p:cNvPr id="7" name="Rectangle 6">
            <a:extLst>
              <a:ext uri="{FF2B5EF4-FFF2-40B4-BE49-F238E27FC236}">
                <a16:creationId xmlns:a16="http://schemas.microsoft.com/office/drawing/2014/main" id="{1BCF9DD3-F0BB-4C5C-9D41-0190C25EA589}"/>
              </a:ext>
            </a:extLst>
          </p:cNvPr>
          <p:cNvSpPr/>
          <p:nvPr/>
        </p:nvSpPr>
        <p:spPr>
          <a:xfrm>
            <a:off x="0" y="0"/>
            <a:ext cx="12192000" cy="714895"/>
          </a:xfrm>
          <a:prstGeom prst="rect">
            <a:avLst/>
          </a:prstGeom>
          <a:solidFill>
            <a:schemeClr val="accent4">
              <a:lumMod val="20000"/>
              <a:lumOff val="8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5C2A01-4F07-4B2D-B42A-A6ACB3F788F2}"/>
              </a:ext>
            </a:extLst>
          </p:cNvPr>
          <p:cNvSpPr>
            <a:spLocks noGrp="1"/>
          </p:cNvSpPr>
          <p:nvPr>
            <p:ph type="ctrTitle"/>
          </p:nvPr>
        </p:nvSpPr>
        <p:spPr>
          <a:xfrm>
            <a:off x="1194619" y="155595"/>
            <a:ext cx="9802761" cy="559300"/>
          </a:xfrm>
        </p:spPr>
        <p:txBody>
          <a:bodyPr>
            <a:normAutofit fontScale="90000"/>
          </a:bodyPr>
          <a:lstStyle/>
          <a:p>
            <a:r>
              <a:rPr lang="en-US" sz="4000" b="1" dirty="0">
                <a:latin typeface="Arial Black" panose="020B0A04020102020204" pitchFamily="34" charset="0"/>
              </a:rPr>
              <a:t>Google Nano Banana</a:t>
            </a:r>
          </a:p>
        </p:txBody>
      </p:sp>
      <p:sp>
        <p:nvSpPr>
          <p:cNvPr id="4" name="Rectangle: Rounded Corners 3">
            <a:extLst>
              <a:ext uri="{FF2B5EF4-FFF2-40B4-BE49-F238E27FC236}">
                <a16:creationId xmlns:a16="http://schemas.microsoft.com/office/drawing/2014/main" id="{B47BA51B-7F5C-4B55-B7FC-1D4992F73FD3}"/>
              </a:ext>
            </a:extLst>
          </p:cNvPr>
          <p:cNvSpPr/>
          <p:nvPr/>
        </p:nvSpPr>
        <p:spPr>
          <a:xfrm>
            <a:off x="180469" y="537982"/>
            <a:ext cx="11681429" cy="714895"/>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212682B3-ED88-4B4D-ABFE-0050D2F420A9}"/>
              </a:ext>
            </a:extLst>
          </p:cNvPr>
          <p:cNvSpPr>
            <a:spLocks noGrp="1"/>
          </p:cNvSpPr>
          <p:nvPr>
            <p:ph type="subTitle" idx="1"/>
          </p:nvPr>
        </p:nvSpPr>
        <p:spPr>
          <a:xfrm>
            <a:off x="330100" y="554607"/>
            <a:ext cx="11681430" cy="714895"/>
          </a:xfrm>
        </p:spPr>
        <p:txBody>
          <a:bodyPr>
            <a:normAutofit/>
          </a:bodyPr>
          <a:lstStyle/>
          <a:p>
            <a:pPr algn="l"/>
            <a:r>
              <a:rPr lang="en-US" sz="3200" b="1" dirty="0"/>
              <a:t>Prompt: remove the balloon</a:t>
            </a:r>
            <a:endParaRPr lang="en-US" sz="3200" b="1" dirty="0">
              <a:solidFill>
                <a:srgbClr val="C00000"/>
              </a:solidFill>
            </a:endParaRPr>
          </a:p>
        </p:txBody>
      </p:sp>
      <p:grpSp>
        <p:nvGrpSpPr>
          <p:cNvPr id="32" name="paginator">
            <a:extLst>
              <a:ext uri="{FF2B5EF4-FFF2-40B4-BE49-F238E27FC236}">
                <a16:creationId xmlns:a16="http://schemas.microsoft.com/office/drawing/2014/main" id="{382B80EE-04B8-42D1-B2F8-3498F09B9992}"/>
              </a:ext>
            </a:extLst>
          </p:cNvPr>
          <p:cNvGrpSpPr/>
          <p:nvPr/>
        </p:nvGrpSpPr>
        <p:grpSpPr>
          <a:xfrm rot="16200000">
            <a:off x="11190028" y="5179696"/>
            <a:ext cx="3919258" cy="4042600"/>
            <a:chOff x="11190028" y="5179696"/>
            <a:chExt cx="3919258" cy="4042600"/>
          </a:xfrm>
        </p:grpSpPr>
        <p:grpSp>
          <p:nvGrpSpPr>
            <p:cNvPr id="33" name="Group 32">
              <a:extLst>
                <a:ext uri="{FF2B5EF4-FFF2-40B4-BE49-F238E27FC236}">
                  <a16:creationId xmlns:a16="http://schemas.microsoft.com/office/drawing/2014/main" id="{E44E6D59-0F93-4674-A4D2-2F36A6B5A65F}"/>
                </a:ext>
              </a:extLst>
            </p:cNvPr>
            <p:cNvGrpSpPr/>
            <p:nvPr/>
          </p:nvGrpSpPr>
          <p:grpSpPr>
            <a:xfrm rot="7104713">
              <a:off x="11128357" y="5241367"/>
              <a:ext cx="4042600" cy="3919258"/>
              <a:chOff x="8701118" y="2643261"/>
              <a:chExt cx="2715562" cy="2632709"/>
            </a:xfrm>
          </p:grpSpPr>
          <p:sp>
            <p:nvSpPr>
              <p:cNvPr id="35" name="Oval 34">
                <a:extLst>
                  <a:ext uri="{FF2B5EF4-FFF2-40B4-BE49-F238E27FC236}">
                    <a16:creationId xmlns:a16="http://schemas.microsoft.com/office/drawing/2014/main" id="{46307DE7-7A28-4378-AF91-5C8788722342}"/>
                  </a:ext>
                </a:extLst>
              </p:cNvPr>
              <p:cNvSpPr/>
              <p:nvPr/>
            </p:nvSpPr>
            <p:spPr>
              <a:xfrm>
                <a:off x="8701118" y="2643261"/>
                <a:ext cx="2715562" cy="2632709"/>
              </a:xfrm>
              <a:prstGeom prst="ellipse">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ngle1">
                <a:extLst>
                  <a:ext uri="{FF2B5EF4-FFF2-40B4-BE49-F238E27FC236}">
                    <a16:creationId xmlns:a16="http://schemas.microsoft.com/office/drawing/2014/main" id="{E8FC3D7A-A517-45E7-B46D-2A117AA338BF}"/>
                  </a:ext>
                </a:extLst>
              </p:cNvPr>
              <p:cNvSpPr/>
              <p:nvPr/>
            </p:nvSpPr>
            <p:spPr>
              <a:xfrm>
                <a:off x="9360131" y="3882257"/>
                <a:ext cx="1307869" cy="1145903"/>
              </a:xfrm>
              <a:prstGeom prst="triangle">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ngle2">
                <a:extLst>
                  <a:ext uri="{FF2B5EF4-FFF2-40B4-BE49-F238E27FC236}">
                    <a16:creationId xmlns:a16="http://schemas.microsoft.com/office/drawing/2014/main" id="{52D2E905-FD9B-4666-A530-A246F6FC7327}"/>
                  </a:ext>
                </a:extLst>
              </p:cNvPr>
              <p:cNvSpPr/>
              <p:nvPr/>
            </p:nvSpPr>
            <p:spPr>
              <a:xfrm rot="5740230">
                <a:off x="8855826" y="3327442"/>
                <a:ext cx="1307869" cy="1145903"/>
              </a:xfrm>
              <a:prstGeom prst="triangle">
                <a:avLst/>
              </a:prstGeom>
              <a:solidFill>
                <a:srgbClr val="843C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ingle3">
                <a:extLst>
                  <a:ext uri="{FF2B5EF4-FFF2-40B4-BE49-F238E27FC236}">
                    <a16:creationId xmlns:a16="http://schemas.microsoft.com/office/drawing/2014/main" id="{5590FDC8-6CF3-4FEB-903F-A01A01204645}"/>
                  </a:ext>
                </a:extLst>
              </p:cNvPr>
              <p:cNvSpPr/>
              <p:nvPr/>
            </p:nvSpPr>
            <p:spPr>
              <a:xfrm rot="11719019">
                <a:off x="9538127" y="2878777"/>
                <a:ext cx="1307869" cy="1145903"/>
              </a:xfrm>
              <a:prstGeom prst="triangle">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ingle4">
                <a:extLst>
                  <a:ext uri="{FF2B5EF4-FFF2-40B4-BE49-F238E27FC236}">
                    <a16:creationId xmlns:a16="http://schemas.microsoft.com/office/drawing/2014/main" id="{9F2A3DF6-2353-42D5-8893-BFC2298E5BD6}"/>
                  </a:ext>
                </a:extLst>
              </p:cNvPr>
              <p:cNvSpPr/>
              <p:nvPr/>
            </p:nvSpPr>
            <p:spPr>
              <a:xfrm rot="16934745">
                <a:off x="9950503" y="3503073"/>
                <a:ext cx="1307869" cy="1145903"/>
              </a:xfrm>
              <a:prstGeom prst="triangle">
                <a:avLst/>
              </a:prstGeom>
              <a:solidFill>
                <a:srgbClr val="54823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4" name="ring">
              <a:extLst>
                <a:ext uri="{FF2B5EF4-FFF2-40B4-BE49-F238E27FC236}">
                  <a16:creationId xmlns:a16="http://schemas.microsoft.com/office/drawing/2014/main" id="{A133EE70-297B-44EF-AF01-D976ADECB9DB}"/>
                </a:ext>
              </a:extLst>
            </p:cNvPr>
            <p:cNvSpPr/>
            <p:nvPr/>
          </p:nvSpPr>
          <p:spPr>
            <a:xfrm>
              <a:off x="11419459" y="5454837"/>
              <a:ext cx="3481950" cy="348195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0" name="4">
            <a:extLst>
              <a:ext uri="{FF2B5EF4-FFF2-40B4-BE49-F238E27FC236}">
                <a16:creationId xmlns:a16="http://schemas.microsoft.com/office/drawing/2014/main" id="{EF3A4BC2-C372-4C7B-9AD0-227C26C62F30}"/>
              </a:ext>
            </a:extLst>
          </p:cNvPr>
          <p:cNvSpPr/>
          <p:nvPr/>
        </p:nvSpPr>
        <p:spPr>
          <a:xfrm>
            <a:off x="13955866" y="5528967"/>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32</a:t>
            </a:r>
          </a:p>
        </p:txBody>
      </p:sp>
      <p:sp>
        <p:nvSpPr>
          <p:cNvPr id="41" name="3">
            <a:extLst>
              <a:ext uri="{FF2B5EF4-FFF2-40B4-BE49-F238E27FC236}">
                <a16:creationId xmlns:a16="http://schemas.microsoft.com/office/drawing/2014/main" id="{85C723E5-18D5-4844-A77F-BD7BABAD76FB}"/>
              </a:ext>
            </a:extLst>
          </p:cNvPr>
          <p:cNvSpPr/>
          <p:nvPr/>
        </p:nvSpPr>
        <p:spPr>
          <a:xfrm rot="178223">
            <a:off x="11363018" y="5813270"/>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31</a:t>
            </a:r>
          </a:p>
        </p:txBody>
      </p:sp>
      <p:sp>
        <p:nvSpPr>
          <p:cNvPr id="42" name="1">
            <a:extLst>
              <a:ext uri="{FF2B5EF4-FFF2-40B4-BE49-F238E27FC236}">
                <a16:creationId xmlns:a16="http://schemas.microsoft.com/office/drawing/2014/main" id="{06B0B233-E830-4197-B92C-0251B1B2B249}"/>
              </a:ext>
            </a:extLst>
          </p:cNvPr>
          <p:cNvSpPr/>
          <p:nvPr/>
        </p:nvSpPr>
        <p:spPr>
          <a:xfrm>
            <a:off x="15091676" y="8606997"/>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29</a:t>
            </a:r>
          </a:p>
        </p:txBody>
      </p:sp>
      <p:sp>
        <p:nvSpPr>
          <p:cNvPr id="43" name="2">
            <a:extLst>
              <a:ext uri="{FF2B5EF4-FFF2-40B4-BE49-F238E27FC236}">
                <a16:creationId xmlns:a16="http://schemas.microsoft.com/office/drawing/2014/main" id="{51376491-AA82-4CF3-969D-B7B565D2412D}"/>
              </a:ext>
            </a:extLst>
          </p:cNvPr>
          <p:cNvSpPr/>
          <p:nvPr/>
        </p:nvSpPr>
        <p:spPr>
          <a:xfrm rot="21428337">
            <a:off x="11265181" y="8794774"/>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30</a:t>
            </a:r>
          </a:p>
        </p:txBody>
      </p:sp>
    </p:spTree>
    <p:extLst>
      <p:ext uri="{BB962C8B-B14F-4D97-AF65-F5344CB8AC3E}">
        <p14:creationId xmlns:p14="http://schemas.microsoft.com/office/powerpoint/2010/main" val="2532553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9FEF9F6-6B26-4E63-BBC5-51D6A9CA72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0" y="0"/>
            <a:ext cx="9398000" cy="6858000"/>
          </a:xfrm>
          <a:prstGeom prst="rect">
            <a:avLst/>
          </a:prstGeom>
        </p:spPr>
      </p:pic>
      <p:sp>
        <p:nvSpPr>
          <p:cNvPr id="7" name="Rectangle 6">
            <a:extLst>
              <a:ext uri="{FF2B5EF4-FFF2-40B4-BE49-F238E27FC236}">
                <a16:creationId xmlns:a16="http://schemas.microsoft.com/office/drawing/2014/main" id="{1BCF9DD3-F0BB-4C5C-9D41-0190C25EA589}"/>
              </a:ext>
            </a:extLst>
          </p:cNvPr>
          <p:cNvSpPr/>
          <p:nvPr/>
        </p:nvSpPr>
        <p:spPr>
          <a:xfrm>
            <a:off x="0" y="0"/>
            <a:ext cx="12192000" cy="714895"/>
          </a:xfrm>
          <a:prstGeom prst="rect">
            <a:avLst/>
          </a:prstGeom>
          <a:solidFill>
            <a:schemeClr val="accent4">
              <a:lumMod val="20000"/>
              <a:lumOff val="8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5C2A01-4F07-4B2D-B42A-A6ACB3F788F2}"/>
              </a:ext>
            </a:extLst>
          </p:cNvPr>
          <p:cNvSpPr>
            <a:spLocks noGrp="1"/>
          </p:cNvSpPr>
          <p:nvPr>
            <p:ph type="ctrTitle"/>
          </p:nvPr>
        </p:nvSpPr>
        <p:spPr>
          <a:xfrm>
            <a:off x="1194619" y="155595"/>
            <a:ext cx="9802761" cy="559300"/>
          </a:xfrm>
        </p:spPr>
        <p:txBody>
          <a:bodyPr>
            <a:normAutofit fontScale="90000"/>
          </a:bodyPr>
          <a:lstStyle/>
          <a:p>
            <a:r>
              <a:rPr lang="en-US" sz="4000" b="1" dirty="0">
                <a:latin typeface="Arial Black" panose="020B0A04020102020204" pitchFamily="34" charset="0"/>
              </a:rPr>
              <a:t>Google Nano Banana</a:t>
            </a:r>
          </a:p>
        </p:txBody>
      </p:sp>
      <p:sp>
        <p:nvSpPr>
          <p:cNvPr id="4" name="Rectangle: Rounded Corners 3">
            <a:extLst>
              <a:ext uri="{FF2B5EF4-FFF2-40B4-BE49-F238E27FC236}">
                <a16:creationId xmlns:a16="http://schemas.microsoft.com/office/drawing/2014/main" id="{B47BA51B-7F5C-4B55-B7FC-1D4992F73FD3}"/>
              </a:ext>
            </a:extLst>
          </p:cNvPr>
          <p:cNvSpPr/>
          <p:nvPr/>
        </p:nvSpPr>
        <p:spPr>
          <a:xfrm>
            <a:off x="180469" y="537982"/>
            <a:ext cx="11681429" cy="714895"/>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212682B3-ED88-4B4D-ABFE-0050D2F420A9}"/>
              </a:ext>
            </a:extLst>
          </p:cNvPr>
          <p:cNvSpPr>
            <a:spLocks noGrp="1"/>
          </p:cNvSpPr>
          <p:nvPr>
            <p:ph type="subTitle" idx="1"/>
          </p:nvPr>
        </p:nvSpPr>
        <p:spPr>
          <a:xfrm>
            <a:off x="330100" y="554607"/>
            <a:ext cx="11681430" cy="714895"/>
          </a:xfrm>
        </p:spPr>
        <p:txBody>
          <a:bodyPr>
            <a:normAutofit/>
          </a:bodyPr>
          <a:lstStyle/>
          <a:p>
            <a:pPr algn="l"/>
            <a:r>
              <a:rPr lang="en-US" sz="3200" b="1" dirty="0"/>
              <a:t>Prompt: replace her footwear with fitting sports footwear</a:t>
            </a:r>
            <a:endParaRPr lang="en-US" sz="3200" b="1" dirty="0">
              <a:solidFill>
                <a:srgbClr val="C00000"/>
              </a:solidFill>
            </a:endParaRPr>
          </a:p>
        </p:txBody>
      </p:sp>
      <p:grpSp>
        <p:nvGrpSpPr>
          <p:cNvPr id="20" name="paginator">
            <a:extLst>
              <a:ext uri="{FF2B5EF4-FFF2-40B4-BE49-F238E27FC236}">
                <a16:creationId xmlns:a16="http://schemas.microsoft.com/office/drawing/2014/main" id="{7114B55E-7D3E-46C4-8A5D-8146B53726C7}"/>
              </a:ext>
            </a:extLst>
          </p:cNvPr>
          <p:cNvGrpSpPr/>
          <p:nvPr/>
        </p:nvGrpSpPr>
        <p:grpSpPr>
          <a:xfrm rot="10395795">
            <a:off x="11190028" y="5179696"/>
            <a:ext cx="3919258" cy="4042600"/>
            <a:chOff x="11190028" y="5179696"/>
            <a:chExt cx="3919258" cy="4042600"/>
          </a:xfrm>
        </p:grpSpPr>
        <p:grpSp>
          <p:nvGrpSpPr>
            <p:cNvPr id="21" name="Group 20">
              <a:extLst>
                <a:ext uri="{FF2B5EF4-FFF2-40B4-BE49-F238E27FC236}">
                  <a16:creationId xmlns:a16="http://schemas.microsoft.com/office/drawing/2014/main" id="{4C4381E8-5B6C-4789-945A-7460AA18D94B}"/>
                </a:ext>
              </a:extLst>
            </p:cNvPr>
            <p:cNvGrpSpPr/>
            <p:nvPr/>
          </p:nvGrpSpPr>
          <p:grpSpPr>
            <a:xfrm rot="7104713">
              <a:off x="11128357" y="5241367"/>
              <a:ext cx="4042600" cy="3919258"/>
              <a:chOff x="8701118" y="2643261"/>
              <a:chExt cx="2715562" cy="2632709"/>
            </a:xfrm>
          </p:grpSpPr>
          <p:sp>
            <p:nvSpPr>
              <p:cNvPr id="23" name="Oval 22">
                <a:extLst>
                  <a:ext uri="{FF2B5EF4-FFF2-40B4-BE49-F238E27FC236}">
                    <a16:creationId xmlns:a16="http://schemas.microsoft.com/office/drawing/2014/main" id="{50A90F28-058F-48FE-9219-1255A4CF8409}"/>
                  </a:ext>
                </a:extLst>
              </p:cNvPr>
              <p:cNvSpPr/>
              <p:nvPr/>
            </p:nvSpPr>
            <p:spPr>
              <a:xfrm>
                <a:off x="8701118" y="2643261"/>
                <a:ext cx="2715562" cy="2632709"/>
              </a:xfrm>
              <a:prstGeom prst="ellipse">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ngle1">
                <a:extLst>
                  <a:ext uri="{FF2B5EF4-FFF2-40B4-BE49-F238E27FC236}">
                    <a16:creationId xmlns:a16="http://schemas.microsoft.com/office/drawing/2014/main" id="{40BD248E-10B0-4A83-8BB0-C5FF6BD77937}"/>
                  </a:ext>
                </a:extLst>
              </p:cNvPr>
              <p:cNvSpPr/>
              <p:nvPr/>
            </p:nvSpPr>
            <p:spPr>
              <a:xfrm>
                <a:off x="9360131" y="3882257"/>
                <a:ext cx="1307869" cy="1145903"/>
              </a:xfrm>
              <a:prstGeom prst="triangle">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ngle2">
                <a:extLst>
                  <a:ext uri="{FF2B5EF4-FFF2-40B4-BE49-F238E27FC236}">
                    <a16:creationId xmlns:a16="http://schemas.microsoft.com/office/drawing/2014/main" id="{E4A945DF-A60F-48DE-87E3-A259382F3C2F}"/>
                  </a:ext>
                </a:extLst>
              </p:cNvPr>
              <p:cNvSpPr/>
              <p:nvPr/>
            </p:nvSpPr>
            <p:spPr>
              <a:xfrm rot="5740230">
                <a:off x="8855826" y="3327442"/>
                <a:ext cx="1307869" cy="1145903"/>
              </a:xfrm>
              <a:prstGeom prst="triangle">
                <a:avLst/>
              </a:prstGeom>
              <a:solidFill>
                <a:srgbClr val="843C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ngle3">
                <a:extLst>
                  <a:ext uri="{FF2B5EF4-FFF2-40B4-BE49-F238E27FC236}">
                    <a16:creationId xmlns:a16="http://schemas.microsoft.com/office/drawing/2014/main" id="{AF4BF03A-2EF4-44E4-9D6F-3F37259D851B}"/>
                  </a:ext>
                </a:extLst>
              </p:cNvPr>
              <p:cNvSpPr/>
              <p:nvPr/>
            </p:nvSpPr>
            <p:spPr>
              <a:xfrm rot="11719019">
                <a:off x="9538127" y="2878777"/>
                <a:ext cx="1307869" cy="1145903"/>
              </a:xfrm>
              <a:prstGeom prst="triangle">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ngle4">
                <a:extLst>
                  <a:ext uri="{FF2B5EF4-FFF2-40B4-BE49-F238E27FC236}">
                    <a16:creationId xmlns:a16="http://schemas.microsoft.com/office/drawing/2014/main" id="{45B0CC07-09B8-4D70-802F-C0AFEB4AB090}"/>
                  </a:ext>
                </a:extLst>
              </p:cNvPr>
              <p:cNvSpPr/>
              <p:nvPr/>
            </p:nvSpPr>
            <p:spPr>
              <a:xfrm rot="16934745">
                <a:off x="9950503" y="3503073"/>
                <a:ext cx="1307869" cy="1145903"/>
              </a:xfrm>
              <a:prstGeom prst="triangle">
                <a:avLst/>
              </a:prstGeom>
              <a:solidFill>
                <a:srgbClr val="54823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ing">
              <a:extLst>
                <a:ext uri="{FF2B5EF4-FFF2-40B4-BE49-F238E27FC236}">
                  <a16:creationId xmlns:a16="http://schemas.microsoft.com/office/drawing/2014/main" id="{46AA86D1-46FE-4CDA-A12E-597BBD14AB51}"/>
                </a:ext>
              </a:extLst>
            </p:cNvPr>
            <p:cNvSpPr/>
            <p:nvPr/>
          </p:nvSpPr>
          <p:spPr>
            <a:xfrm>
              <a:off x="11419459" y="5454837"/>
              <a:ext cx="3481950" cy="348195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4">
            <a:extLst>
              <a:ext uri="{FF2B5EF4-FFF2-40B4-BE49-F238E27FC236}">
                <a16:creationId xmlns:a16="http://schemas.microsoft.com/office/drawing/2014/main" id="{9F2378F0-0042-4442-86A5-30B322B18477}"/>
              </a:ext>
            </a:extLst>
          </p:cNvPr>
          <p:cNvSpPr/>
          <p:nvPr/>
        </p:nvSpPr>
        <p:spPr>
          <a:xfrm>
            <a:off x="11406578" y="5779044"/>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32</a:t>
            </a:r>
          </a:p>
        </p:txBody>
      </p:sp>
      <p:sp>
        <p:nvSpPr>
          <p:cNvPr id="29" name="3">
            <a:extLst>
              <a:ext uri="{FF2B5EF4-FFF2-40B4-BE49-F238E27FC236}">
                <a16:creationId xmlns:a16="http://schemas.microsoft.com/office/drawing/2014/main" id="{E49F0CAD-0ED8-4E39-87CF-210ACAC4EA32}"/>
              </a:ext>
            </a:extLst>
          </p:cNvPr>
          <p:cNvSpPr/>
          <p:nvPr/>
        </p:nvSpPr>
        <p:spPr>
          <a:xfrm rot="178223">
            <a:off x="11346772" y="8988926"/>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31</a:t>
            </a:r>
          </a:p>
        </p:txBody>
      </p:sp>
      <p:sp>
        <p:nvSpPr>
          <p:cNvPr id="30" name="1">
            <a:extLst>
              <a:ext uri="{FF2B5EF4-FFF2-40B4-BE49-F238E27FC236}">
                <a16:creationId xmlns:a16="http://schemas.microsoft.com/office/drawing/2014/main" id="{E2B6C47B-63E7-44D4-812E-D0C7CBB138EF}"/>
              </a:ext>
            </a:extLst>
          </p:cNvPr>
          <p:cNvSpPr/>
          <p:nvPr/>
        </p:nvSpPr>
        <p:spPr>
          <a:xfrm>
            <a:off x="15131400" y="5801148"/>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33</a:t>
            </a:r>
          </a:p>
        </p:txBody>
      </p:sp>
      <p:sp>
        <p:nvSpPr>
          <p:cNvPr id="31" name="2">
            <a:extLst>
              <a:ext uri="{FF2B5EF4-FFF2-40B4-BE49-F238E27FC236}">
                <a16:creationId xmlns:a16="http://schemas.microsoft.com/office/drawing/2014/main" id="{147D5CDE-1F38-409A-92B0-418ED3E2E151}"/>
              </a:ext>
            </a:extLst>
          </p:cNvPr>
          <p:cNvSpPr/>
          <p:nvPr/>
        </p:nvSpPr>
        <p:spPr>
          <a:xfrm rot="21428337">
            <a:off x="15131399" y="8748881"/>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34</a:t>
            </a:r>
          </a:p>
        </p:txBody>
      </p:sp>
    </p:spTree>
    <p:extLst>
      <p:ext uri="{BB962C8B-B14F-4D97-AF65-F5344CB8AC3E}">
        <p14:creationId xmlns:p14="http://schemas.microsoft.com/office/powerpoint/2010/main" val="11272828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7EB9454-C03E-4379-8B9E-75350D04EE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00603" y="0"/>
            <a:ext cx="7590794" cy="6858000"/>
          </a:xfrm>
          <a:prstGeom prst="rect">
            <a:avLst/>
          </a:prstGeom>
        </p:spPr>
      </p:pic>
      <p:sp>
        <p:nvSpPr>
          <p:cNvPr id="7" name="Rectangle 6">
            <a:extLst>
              <a:ext uri="{FF2B5EF4-FFF2-40B4-BE49-F238E27FC236}">
                <a16:creationId xmlns:a16="http://schemas.microsoft.com/office/drawing/2014/main" id="{1BCF9DD3-F0BB-4C5C-9D41-0190C25EA589}"/>
              </a:ext>
            </a:extLst>
          </p:cNvPr>
          <p:cNvSpPr/>
          <p:nvPr/>
        </p:nvSpPr>
        <p:spPr>
          <a:xfrm>
            <a:off x="0" y="0"/>
            <a:ext cx="12192000" cy="714895"/>
          </a:xfrm>
          <a:prstGeom prst="rect">
            <a:avLst/>
          </a:prstGeom>
          <a:solidFill>
            <a:schemeClr val="accent4">
              <a:lumMod val="20000"/>
              <a:lumOff val="8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5C2A01-4F07-4B2D-B42A-A6ACB3F788F2}"/>
              </a:ext>
            </a:extLst>
          </p:cNvPr>
          <p:cNvSpPr>
            <a:spLocks noGrp="1"/>
          </p:cNvSpPr>
          <p:nvPr>
            <p:ph type="ctrTitle"/>
          </p:nvPr>
        </p:nvSpPr>
        <p:spPr>
          <a:xfrm>
            <a:off x="1194619" y="155595"/>
            <a:ext cx="9802761" cy="559300"/>
          </a:xfrm>
        </p:spPr>
        <p:txBody>
          <a:bodyPr>
            <a:normAutofit fontScale="90000"/>
          </a:bodyPr>
          <a:lstStyle/>
          <a:p>
            <a:r>
              <a:rPr lang="en-US" sz="4000" b="1" dirty="0">
                <a:latin typeface="Arial Black" panose="020B0A04020102020204" pitchFamily="34" charset="0"/>
              </a:rPr>
              <a:t>Google Nano Banana</a:t>
            </a:r>
          </a:p>
        </p:txBody>
      </p:sp>
      <p:sp>
        <p:nvSpPr>
          <p:cNvPr id="4" name="Rectangle: Rounded Corners 3">
            <a:extLst>
              <a:ext uri="{FF2B5EF4-FFF2-40B4-BE49-F238E27FC236}">
                <a16:creationId xmlns:a16="http://schemas.microsoft.com/office/drawing/2014/main" id="{B47BA51B-7F5C-4B55-B7FC-1D4992F73FD3}"/>
              </a:ext>
            </a:extLst>
          </p:cNvPr>
          <p:cNvSpPr/>
          <p:nvPr/>
        </p:nvSpPr>
        <p:spPr>
          <a:xfrm>
            <a:off x="180469" y="537982"/>
            <a:ext cx="11681429" cy="714895"/>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212682B3-ED88-4B4D-ABFE-0050D2F420A9}"/>
              </a:ext>
            </a:extLst>
          </p:cNvPr>
          <p:cNvSpPr>
            <a:spLocks noGrp="1"/>
          </p:cNvSpPr>
          <p:nvPr>
            <p:ph type="subTitle" idx="1"/>
          </p:nvPr>
        </p:nvSpPr>
        <p:spPr>
          <a:xfrm>
            <a:off x="330100" y="554607"/>
            <a:ext cx="11681430" cy="714895"/>
          </a:xfrm>
        </p:spPr>
        <p:txBody>
          <a:bodyPr>
            <a:normAutofit fontScale="85000" lnSpcReduction="20000"/>
          </a:bodyPr>
          <a:lstStyle/>
          <a:p>
            <a:pPr algn="l"/>
            <a:r>
              <a:rPr lang="en-US" sz="3200" b="1" dirty="0"/>
              <a:t>Prompt: place a FIFA football on the ground, make her step on it with her right foot</a:t>
            </a:r>
            <a:endParaRPr lang="en-US" sz="3200" b="1" dirty="0">
              <a:solidFill>
                <a:srgbClr val="C00000"/>
              </a:solidFill>
            </a:endParaRPr>
          </a:p>
        </p:txBody>
      </p:sp>
      <p:grpSp>
        <p:nvGrpSpPr>
          <p:cNvPr id="20" name="paginator">
            <a:extLst>
              <a:ext uri="{FF2B5EF4-FFF2-40B4-BE49-F238E27FC236}">
                <a16:creationId xmlns:a16="http://schemas.microsoft.com/office/drawing/2014/main" id="{2B5E76F5-63E6-468C-B017-AEFA2CF83B65}"/>
              </a:ext>
            </a:extLst>
          </p:cNvPr>
          <p:cNvGrpSpPr/>
          <p:nvPr/>
        </p:nvGrpSpPr>
        <p:grpSpPr>
          <a:xfrm rot="5007398">
            <a:off x="11190028" y="5179696"/>
            <a:ext cx="3919258" cy="4042600"/>
            <a:chOff x="11190028" y="5179696"/>
            <a:chExt cx="3919258" cy="4042600"/>
          </a:xfrm>
        </p:grpSpPr>
        <p:grpSp>
          <p:nvGrpSpPr>
            <p:cNvPr id="21" name="Group 20">
              <a:extLst>
                <a:ext uri="{FF2B5EF4-FFF2-40B4-BE49-F238E27FC236}">
                  <a16:creationId xmlns:a16="http://schemas.microsoft.com/office/drawing/2014/main" id="{33D50763-AB87-4E19-990F-00AD11987325}"/>
                </a:ext>
              </a:extLst>
            </p:cNvPr>
            <p:cNvGrpSpPr/>
            <p:nvPr/>
          </p:nvGrpSpPr>
          <p:grpSpPr>
            <a:xfrm rot="7104713">
              <a:off x="11128357" y="5241367"/>
              <a:ext cx="4042600" cy="3919258"/>
              <a:chOff x="8701118" y="2643261"/>
              <a:chExt cx="2715562" cy="2632709"/>
            </a:xfrm>
          </p:grpSpPr>
          <p:sp>
            <p:nvSpPr>
              <p:cNvPr id="23" name="Oval 22">
                <a:extLst>
                  <a:ext uri="{FF2B5EF4-FFF2-40B4-BE49-F238E27FC236}">
                    <a16:creationId xmlns:a16="http://schemas.microsoft.com/office/drawing/2014/main" id="{3FDC25FE-CC0E-49B7-AE93-6A0498828CDA}"/>
                  </a:ext>
                </a:extLst>
              </p:cNvPr>
              <p:cNvSpPr/>
              <p:nvPr/>
            </p:nvSpPr>
            <p:spPr>
              <a:xfrm>
                <a:off x="8701118" y="2643261"/>
                <a:ext cx="2715562" cy="2632709"/>
              </a:xfrm>
              <a:prstGeom prst="ellipse">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ngle1">
                <a:extLst>
                  <a:ext uri="{FF2B5EF4-FFF2-40B4-BE49-F238E27FC236}">
                    <a16:creationId xmlns:a16="http://schemas.microsoft.com/office/drawing/2014/main" id="{9387D71B-767C-412D-BF9A-9D2C220442EF}"/>
                  </a:ext>
                </a:extLst>
              </p:cNvPr>
              <p:cNvSpPr/>
              <p:nvPr/>
            </p:nvSpPr>
            <p:spPr>
              <a:xfrm>
                <a:off x="9360131" y="3882257"/>
                <a:ext cx="1307869" cy="1145903"/>
              </a:xfrm>
              <a:prstGeom prst="triangle">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ngle2">
                <a:extLst>
                  <a:ext uri="{FF2B5EF4-FFF2-40B4-BE49-F238E27FC236}">
                    <a16:creationId xmlns:a16="http://schemas.microsoft.com/office/drawing/2014/main" id="{EA1DF7C3-A731-4D27-A757-8F324346AAB7}"/>
                  </a:ext>
                </a:extLst>
              </p:cNvPr>
              <p:cNvSpPr/>
              <p:nvPr/>
            </p:nvSpPr>
            <p:spPr>
              <a:xfrm rot="5740230">
                <a:off x="8855826" y="3327442"/>
                <a:ext cx="1307869" cy="1145903"/>
              </a:xfrm>
              <a:prstGeom prst="triangle">
                <a:avLst/>
              </a:prstGeom>
              <a:solidFill>
                <a:srgbClr val="843C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ngle3">
                <a:extLst>
                  <a:ext uri="{FF2B5EF4-FFF2-40B4-BE49-F238E27FC236}">
                    <a16:creationId xmlns:a16="http://schemas.microsoft.com/office/drawing/2014/main" id="{B5BE1E2E-F632-4323-AB1A-7FAF44B2CE72}"/>
                  </a:ext>
                </a:extLst>
              </p:cNvPr>
              <p:cNvSpPr/>
              <p:nvPr/>
            </p:nvSpPr>
            <p:spPr>
              <a:xfrm rot="11719019">
                <a:off x="9538127" y="2878777"/>
                <a:ext cx="1307869" cy="1145903"/>
              </a:xfrm>
              <a:prstGeom prst="triangle">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ngle4">
                <a:extLst>
                  <a:ext uri="{FF2B5EF4-FFF2-40B4-BE49-F238E27FC236}">
                    <a16:creationId xmlns:a16="http://schemas.microsoft.com/office/drawing/2014/main" id="{D2C4A763-A4FB-4E54-8834-90B378781CED}"/>
                  </a:ext>
                </a:extLst>
              </p:cNvPr>
              <p:cNvSpPr/>
              <p:nvPr/>
            </p:nvSpPr>
            <p:spPr>
              <a:xfrm rot="16934745">
                <a:off x="9950503" y="3503073"/>
                <a:ext cx="1307869" cy="1145903"/>
              </a:xfrm>
              <a:prstGeom prst="triangle">
                <a:avLst/>
              </a:prstGeom>
              <a:solidFill>
                <a:srgbClr val="54823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ing">
              <a:extLst>
                <a:ext uri="{FF2B5EF4-FFF2-40B4-BE49-F238E27FC236}">
                  <a16:creationId xmlns:a16="http://schemas.microsoft.com/office/drawing/2014/main" id="{0D4909AB-9ED9-4465-A541-C13C45E4991E}"/>
                </a:ext>
              </a:extLst>
            </p:cNvPr>
            <p:cNvSpPr/>
            <p:nvPr/>
          </p:nvSpPr>
          <p:spPr>
            <a:xfrm>
              <a:off x="11419459" y="5454837"/>
              <a:ext cx="3481950" cy="348195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4">
            <a:extLst>
              <a:ext uri="{FF2B5EF4-FFF2-40B4-BE49-F238E27FC236}">
                <a16:creationId xmlns:a16="http://schemas.microsoft.com/office/drawing/2014/main" id="{C6E463B8-5E4E-4DFC-9D3B-E36A99F25BBC}"/>
              </a:ext>
            </a:extLst>
          </p:cNvPr>
          <p:cNvSpPr/>
          <p:nvPr/>
        </p:nvSpPr>
        <p:spPr>
          <a:xfrm>
            <a:off x="11226783" y="9003711"/>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32</a:t>
            </a:r>
          </a:p>
        </p:txBody>
      </p:sp>
      <p:sp>
        <p:nvSpPr>
          <p:cNvPr id="29" name="3">
            <a:extLst>
              <a:ext uri="{FF2B5EF4-FFF2-40B4-BE49-F238E27FC236}">
                <a16:creationId xmlns:a16="http://schemas.microsoft.com/office/drawing/2014/main" id="{597FAA69-F875-40E8-91AB-99D677925555}"/>
              </a:ext>
            </a:extLst>
          </p:cNvPr>
          <p:cNvSpPr/>
          <p:nvPr/>
        </p:nvSpPr>
        <p:spPr>
          <a:xfrm rot="178223">
            <a:off x="15069618" y="8621518"/>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35</a:t>
            </a:r>
          </a:p>
        </p:txBody>
      </p:sp>
      <p:sp>
        <p:nvSpPr>
          <p:cNvPr id="30" name="1">
            <a:extLst>
              <a:ext uri="{FF2B5EF4-FFF2-40B4-BE49-F238E27FC236}">
                <a16:creationId xmlns:a16="http://schemas.microsoft.com/office/drawing/2014/main" id="{69016438-B529-4629-8E1D-3D5A5F49D885}"/>
              </a:ext>
            </a:extLst>
          </p:cNvPr>
          <p:cNvSpPr/>
          <p:nvPr/>
        </p:nvSpPr>
        <p:spPr>
          <a:xfrm>
            <a:off x="11404475" y="5778109"/>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33</a:t>
            </a:r>
          </a:p>
        </p:txBody>
      </p:sp>
      <p:sp>
        <p:nvSpPr>
          <p:cNvPr id="31" name="2">
            <a:extLst>
              <a:ext uri="{FF2B5EF4-FFF2-40B4-BE49-F238E27FC236}">
                <a16:creationId xmlns:a16="http://schemas.microsoft.com/office/drawing/2014/main" id="{7ADC1C08-0877-4847-9502-8761F2CB79D5}"/>
              </a:ext>
            </a:extLst>
          </p:cNvPr>
          <p:cNvSpPr/>
          <p:nvPr/>
        </p:nvSpPr>
        <p:spPr>
          <a:xfrm rot="21428337">
            <a:off x="13564935" y="5449144"/>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34</a:t>
            </a:r>
          </a:p>
        </p:txBody>
      </p:sp>
    </p:spTree>
    <p:extLst>
      <p:ext uri="{BB962C8B-B14F-4D97-AF65-F5344CB8AC3E}">
        <p14:creationId xmlns:p14="http://schemas.microsoft.com/office/powerpoint/2010/main" val="35094673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CE16D7F-05C8-436B-B1E2-A427F23013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97000" y="0"/>
            <a:ext cx="9398000" cy="6858000"/>
          </a:xfrm>
          <a:prstGeom prst="rect">
            <a:avLst/>
          </a:prstGeom>
        </p:spPr>
      </p:pic>
      <p:sp>
        <p:nvSpPr>
          <p:cNvPr id="7" name="Rectangle 6">
            <a:extLst>
              <a:ext uri="{FF2B5EF4-FFF2-40B4-BE49-F238E27FC236}">
                <a16:creationId xmlns:a16="http://schemas.microsoft.com/office/drawing/2014/main" id="{1BCF9DD3-F0BB-4C5C-9D41-0190C25EA589}"/>
              </a:ext>
            </a:extLst>
          </p:cNvPr>
          <p:cNvSpPr/>
          <p:nvPr/>
        </p:nvSpPr>
        <p:spPr>
          <a:xfrm>
            <a:off x="0" y="0"/>
            <a:ext cx="12192000" cy="714895"/>
          </a:xfrm>
          <a:prstGeom prst="rect">
            <a:avLst/>
          </a:prstGeom>
          <a:solidFill>
            <a:schemeClr val="accent4">
              <a:lumMod val="20000"/>
              <a:lumOff val="80000"/>
              <a:alpha val="8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5C2A01-4F07-4B2D-B42A-A6ACB3F788F2}"/>
              </a:ext>
            </a:extLst>
          </p:cNvPr>
          <p:cNvSpPr>
            <a:spLocks noGrp="1"/>
          </p:cNvSpPr>
          <p:nvPr>
            <p:ph type="ctrTitle"/>
          </p:nvPr>
        </p:nvSpPr>
        <p:spPr>
          <a:xfrm>
            <a:off x="1194619" y="155595"/>
            <a:ext cx="9802761" cy="559300"/>
          </a:xfrm>
        </p:spPr>
        <p:txBody>
          <a:bodyPr>
            <a:normAutofit fontScale="90000"/>
          </a:bodyPr>
          <a:lstStyle/>
          <a:p>
            <a:r>
              <a:rPr lang="en-US" sz="4000" b="1" dirty="0">
                <a:latin typeface="Arial Black" panose="020B0A04020102020204" pitchFamily="34" charset="0"/>
              </a:rPr>
              <a:t>Google Nano Banana</a:t>
            </a:r>
          </a:p>
        </p:txBody>
      </p:sp>
      <p:sp>
        <p:nvSpPr>
          <p:cNvPr id="4" name="Rectangle: Rounded Corners 3">
            <a:extLst>
              <a:ext uri="{FF2B5EF4-FFF2-40B4-BE49-F238E27FC236}">
                <a16:creationId xmlns:a16="http://schemas.microsoft.com/office/drawing/2014/main" id="{B47BA51B-7F5C-4B55-B7FC-1D4992F73FD3}"/>
              </a:ext>
            </a:extLst>
          </p:cNvPr>
          <p:cNvSpPr/>
          <p:nvPr/>
        </p:nvSpPr>
        <p:spPr>
          <a:xfrm>
            <a:off x="180469" y="537982"/>
            <a:ext cx="11681429" cy="714895"/>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a:extLst>
              <a:ext uri="{FF2B5EF4-FFF2-40B4-BE49-F238E27FC236}">
                <a16:creationId xmlns:a16="http://schemas.microsoft.com/office/drawing/2014/main" id="{212682B3-ED88-4B4D-ABFE-0050D2F420A9}"/>
              </a:ext>
            </a:extLst>
          </p:cNvPr>
          <p:cNvSpPr>
            <a:spLocks noGrp="1"/>
          </p:cNvSpPr>
          <p:nvPr>
            <p:ph type="subTitle" idx="1"/>
          </p:nvPr>
        </p:nvSpPr>
        <p:spPr>
          <a:xfrm>
            <a:off x="330100" y="554607"/>
            <a:ext cx="11681430" cy="714895"/>
          </a:xfrm>
        </p:spPr>
        <p:txBody>
          <a:bodyPr>
            <a:normAutofit/>
          </a:bodyPr>
          <a:lstStyle/>
          <a:p>
            <a:pPr algn="l"/>
            <a:r>
              <a:rPr lang="en-US" sz="3200" b="1" dirty="0"/>
              <a:t>Prompt: make her hold FIFA football with both hands</a:t>
            </a:r>
            <a:endParaRPr lang="en-US" sz="3200" b="1" dirty="0">
              <a:solidFill>
                <a:srgbClr val="C00000"/>
              </a:solidFill>
            </a:endParaRPr>
          </a:p>
        </p:txBody>
      </p:sp>
      <p:grpSp>
        <p:nvGrpSpPr>
          <p:cNvPr id="20" name="paginator">
            <a:extLst>
              <a:ext uri="{FF2B5EF4-FFF2-40B4-BE49-F238E27FC236}">
                <a16:creationId xmlns:a16="http://schemas.microsoft.com/office/drawing/2014/main" id="{F3F4066B-9029-4A8E-8772-7203EC3849BA}"/>
              </a:ext>
            </a:extLst>
          </p:cNvPr>
          <p:cNvGrpSpPr/>
          <p:nvPr/>
        </p:nvGrpSpPr>
        <p:grpSpPr>
          <a:xfrm>
            <a:off x="11190028" y="5179696"/>
            <a:ext cx="3919258" cy="4042600"/>
            <a:chOff x="11190028" y="5179696"/>
            <a:chExt cx="3919258" cy="4042600"/>
          </a:xfrm>
        </p:grpSpPr>
        <p:grpSp>
          <p:nvGrpSpPr>
            <p:cNvPr id="21" name="Group 20">
              <a:extLst>
                <a:ext uri="{FF2B5EF4-FFF2-40B4-BE49-F238E27FC236}">
                  <a16:creationId xmlns:a16="http://schemas.microsoft.com/office/drawing/2014/main" id="{B792D926-BFDE-4B19-A3E0-19DB8DB37746}"/>
                </a:ext>
              </a:extLst>
            </p:cNvPr>
            <p:cNvGrpSpPr/>
            <p:nvPr/>
          </p:nvGrpSpPr>
          <p:grpSpPr>
            <a:xfrm rot="7104713">
              <a:off x="11128357" y="5241367"/>
              <a:ext cx="4042600" cy="3919258"/>
              <a:chOff x="8701118" y="2643261"/>
              <a:chExt cx="2715562" cy="2632709"/>
            </a:xfrm>
          </p:grpSpPr>
          <p:sp>
            <p:nvSpPr>
              <p:cNvPr id="23" name="Oval 22">
                <a:extLst>
                  <a:ext uri="{FF2B5EF4-FFF2-40B4-BE49-F238E27FC236}">
                    <a16:creationId xmlns:a16="http://schemas.microsoft.com/office/drawing/2014/main" id="{BEBC31F1-3D32-453E-8D48-F6B73609BFE9}"/>
                  </a:ext>
                </a:extLst>
              </p:cNvPr>
              <p:cNvSpPr/>
              <p:nvPr/>
            </p:nvSpPr>
            <p:spPr>
              <a:xfrm>
                <a:off x="8701118" y="2643261"/>
                <a:ext cx="2715562" cy="2632709"/>
              </a:xfrm>
              <a:prstGeom prst="ellipse">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ngle1">
                <a:extLst>
                  <a:ext uri="{FF2B5EF4-FFF2-40B4-BE49-F238E27FC236}">
                    <a16:creationId xmlns:a16="http://schemas.microsoft.com/office/drawing/2014/main" id="{1C88FFE1-D31A-415A-8B75-68728F161742}"/>
                  </a:ext>
                </a:extLst>
              </p:cNvPr>
              <p:cNvSpPr/>
              <p:nvPr/>
            </p:nvSpPr>
            <p:spPr>
              <a:xfrm>
                <a:off x="9360131" y="3882257"/>
                <a:ext cx="1307869" cy="1145903"/>
              </a:xfrm>
              <a:prstGeom prst="triangle">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ngle2">
                <a:extLst>
                  <a:ext uri="{FF2B5EF4-FFF2-40B4-BE49-F238E27FC236}">
                    <a16:creationId xmlns:a16="http://schemas.microsoft.com/office/drawing/2014/main" id="{065BEE41-0509-4FDD-BFF0-B6681567A5D5}"/>
                  </a:ext>
                </a:extLst>
              </p:cNvPr>
              <p:cNvSpPr/>
              <p:nvPr/>
            </p:nvSpPr>
            <p:spPr>
              <a:xfrm rot="5740230">
                <a:off x="8855826" y="3327442"/>
                <a:ext cx="1307869" cy="1145903"/>
              </a:xfrm>
              <a:prstGeom prst="triangle">
                <a:avLst/>
              </a:prstGeom>
              <a:solidFill>
                <a:srgbClr val="843C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ngle3">
                <a:extLst>
                  <a:ext uri="{FF2B5EF4-FFF2-40B4-BE49-F238E27FC236}">
                    <a16:creationId xmlns:a16="http://schemas.microsoft.com/office/drawing/2014/main" id="{ED515F2A-DF67-456C-818B-3EE186C2205E}"/>
                  </a:ext>
                </a:extLst>
              </p:cNvPr>
              <p:cNvSpPr/>
              <p:nvPr/>
            </p:nvSpPr>
            <p:spPr>
              <a:xfrm rot="11719019">
                <a:off x="9538127" y="2878777"/>
                <a:ext cx="1307869" cy="1145903"/>
              </a:xfrm>
              <a:prstGeom prst="triangle">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tingle4">
                <a:extLst>
                  <a:ext uri="{FF2B5EF4-FFF2-40B4-BE49-F238E27FC236}">
                    <a16:creationId xmlns:a16="http://schemas.microsoft.com/office/drawing/2014/main" id="{61C1825C-EE3A-4E6B-9E5B-16F547339752}"/>
                  </a:ext>
                </a:extLst>
              </p:cNvPr>
              <p:cNvSpPr/>
              <p:nvPr/>
            </p:nvSpPr>
            <p:spPr>
              <a:xfrm rot="16934745">
                <a:off x="9950503" y="3503073"/>
                <a:ext cx="1307869" cy="1145903"/>
              </a:xfrm>
              <a:prstGeom prst="triangle">
                <a:avLst/>
              </a:prstGeom>
              <a:solidFill>
                <a:srgbClr val="54823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ring">
              <a:extLst>
                <a:ext uri="{FF2B5EF4-FFF2-40B4-BE49-F238E27FC236}">
                  <a16:creationId xmlns:a16="http://schemas.microsoft.com/office/drawing/2014/main" id="{4D660F08-9CE3-4976-B1BC-725ECED0B1DC}"/>
                </a:ext>
              </a:extLst>
            </p:cNvPr>
            <p:cNvSpPr/>
            <p:nvPr/>
          </p:nvSpPr>
          <p:spPr>
            <a:xfrm>
              <a:off x="11419459" y="5454837"/>
              <a:ext cx="3481950" cy="348195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8" name="4">
            <a:extLst>
              <a:ext uri="{FF2B5EF4-FFF2-40B4-BE49-F238E27FC236}">
                <a16:creationId xmlns:a16="http://schemas.microsoft.com/office/drawing/2014/main" id="{52C17A98-DB7D-4078-B844-E430713D5FC2}"/>
              </a:ext>
            </a:extLst>
          </p:cNvPr>
          <p:cNvSpPr/>
          <p:nvPr/>
        </p:nvSpPr>
        <p:spPr>
          <a:xfrm>
            <a:off x="14924836" y="8814943"/>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36</a:t>
            </a:r>
          </a:p>
        </p:txBody>
      </p:sp>
      <p:sp>
        <p:nvSpPr>
          <p:cNvPr id="29" name="3">
            <a:extLst>
              <a:ext uri="{FF2B5EF4-FFF2-40B4-BE49-F238E27FC236}">
                <a16:creationId xmlns:a16="http://schemas.microsoft.com/office/drawing/2014/main" id="{1BCC9390-2FB1-4D41-BADA-301BFED0B86C}"/>
              </a:ext>
            </a:extLst>
          </p:cNvPr>
          <p:cNvSpPr/>
          <p:nvPr/>
        </p:nvSpPr>
        <p:spPr>
          <a:xfrm rot="178223">
            <a:off x="13633052" y="5338318"/>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35</a:t>
            </a:r>
          </a:p>
        </p:txBody>
      </p:sp>
      <p:sp>
        <p:nvSpPr>
          <p:cNvPr id="30" name="1">
            <a:extLst>
              <a:ext uri="{FF2B5EF4-FFF2-40B4-BE49-F238E27FC236}">
                <a16:creationId xmlns:a16="http://schemas.microsoft.com/office/drawing/2014/main" id="{ABF1CF18-3496-40FC-9008-B5ED1BE439BD}"/>
              </a:ext>
            </a:extLst>
          </p:cNvPr>
          <p:cNvSpPr/>
          <p:nvPr/>
        </p:nvSpPr>
        <p:spPr>
          <a:xfrm>
            <a:off x="11201890" y="8902172"/>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33</a:t>
            </a:r>
          </a:p>
        </p:txBody>
      </p:sp>
      <p:sp>
        <p:nvSpPr>
          <p:cNvPr id="31" name="2">
            <a:extLst>
              <a:ext uri="{FF2B5EF4-FFF2-40B4-BE49-F238E27FC236}">
                <a16:creationId xmlns:a16="http://schemas.microsoft.com/office/drawing/2014/main" id="{321F3613-3B42-4E1B-B958-F794F0D8D7E0}"/>
              </a:ext>
            </a:extLst>
          </p:cNvPr>
          <p:cNvSpPr/>
          <p:nvPr/>
        </p:nvSpPr>
        <p:spPr>
          <a:xfrm rot="21428337">
            <a:off x="11359009" y="5825305"/>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34</a:t>
            </a:r>
          </a:p>
        </p:txBody>
      </p:sp>
      <p:pic>
        <p:nvPicPr>
          <p:cNvPr id="32" name="Picture 31">
            <a:extLst>
              <a:ext uri="{FF2B5EF4-FFF2-40B4-BE49-F238E27FC236}">
                <a16:creationId xmlns:a16="http://schemas.microsoft.com/office/drawing/2014/main" id="{3CD81E39-84B9-4336-BA6B-3C086E162B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45177" y="-63911"/>
            <a:ext cx="586976" cy="586976"/>
          </a:xfrm>
          <a:prstGeom prst="rect">
            <a:avLst/>
          </a:prstGeom>
        </p:spPr>
      </p:pic>
      <p:sp>
        <p:nvSpPr>
          <p:cNvPr id="33" name="Rectangle 32">
            <a:extLst>
              <a:ext uri="{FF2B5EF4-FFF2-40B4-BE49-F238E27FC236}">
                <a16:creationId xmlns:a16="http://schemas.microsoft.com/office/drawing/2014/main" id="{CC2B0FA6-25C2-49F2-B834-7E89C241C10D}"/>
              </a:ext>
            </a:extLst>
          </p:cNvPr>
          <p:cNvSpPr/>
          <p:nvPr/>
        </p:nvSpPr>
        <p:spPr>
          <a:xfrm>
            <a:off x="10832521" y="85725"/>
            <a:ext cx="684081" cy="282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Video 3</a:t>
            </a:r>
          </a:p>
        </p:txBody>
      </p:sp>
      <p:pic>
        <p:nvPicPr>
          <p:cNvPr id="34" name="Picture 33">
            <a:extLst>
              <a:ext uri="{FF2B5EF4-FFF2-40B4-BE49-F238E27FC236}">
                <a16:creationId xmlns:a16="http://schemas.microsoft.com/office/drawing/2014/main" id="{D144D761-C863-4CC7-95E7-C8F84F6B9F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259445" y="-25722"/>
            <a:ext cx="684081" cy="513061"/>
          </a:xfrm>
          <a:prstGeom prst="rect">
            <a:avLst/>
          </a:prstGeom>
        </p:spPr>
      </p:pic>
    </p:spTree>
    <p:extLst>
      <p:ext uri="{BB962C8B-B14F-4D97-AF65-F5344CB8AC3E}">
        <p14:creationId xmlns:p14="http://schemas.microsoft.com/office/powerpoint/2010/main" val="63224124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C2A01-4F07-4B2D-B42A-A6ACB3F788F2}"/>
              </a:ext>
            </a:extLst>
          </p:cNvPr>
          <p:cNvSpPr>
            <a:spLocks noGrp="1"/>
          </p:cNvSpPr>
          <p:nvPr>
            <p:ph type="ctrTitle"/>
          </p:nvPr>
        </p:nvSpPr>
        <p:spPr>
          <a:xfrm>
            <a:off x="1194619" y="368709"/>
            <a:ext cx="9802761" cy="752168"/>
          </a:xfrm>
        </p:spPr>
        <p:txBody>
          <a:bodyPr>
            <a:normAutofit/>
          </a:bodyPr>
          <a:lstStyle/>
          <a:p>
            <a:r>
              <a:rPr lang="en-US" sz="4000" b="1" dirty="0">
                <a:latin typeface="Arial Black" panose="020B0A04020102020204" pitchFamily="34" charset="0"/>
              </a:rPr>
              <a:t>ACTIVITY</a:t>
            </a:r>
          </a:p>
        </p:txBody>
      </p:sp>
      <p:sp>
        <p:nvSpPr>
          <p:cNvPr id="3" name="Subtitle 2">
            <a:extLst>
              <a:ext uri="{FF2B5EF4-FFF2-40B4-BE49-F238E27FC236}">
                <a16:creationId xmlns:a16="http://schemas.microsoft.com/office/drawing/2014/main" id="{212682B3-ED88-4B4D-ABFE-0050D2F420A9}"/>
              </a:ext>
            </a:extLst>
          </p:cNvPr>
          <p:cNvSpPr>
            <a:spLocks noGrp="1"/>
          </p:cNvSpPr>
          <p:nvPr>
            <p:ph type="subTitle" idx="1"/>
          </p:nvPr>
        </p:nvSpPr>
        <p:spPr>
          <a:xfrm>
            <a:off x="1194619" y="1695796"/>
            <a:ext cx="9802761" cy="4351043"/>
          </a:xfrm>
        </p:spPr>
        <p:txBody>
          <a:bodyPr>
            <a:normAutofit/>
          </a:bodyPr>
          <a:lstStyle/>
          <a:p>
            <a:pPr marL="457200" indent="-457200" algn="l">
              <a:buFont typeface="Arial" panose="020B0604020202020204" pitchFamily="34" charset="0"/>
              <a:buChar char="•"/>
            </a:pPr>
            <a:r>
              <a:rPr lang="en-US" sz="3600" b="1" dirty="0"/>
              <a:t>Think about a classroom behavior you wore, and a rule you have enforced in the past, that you must change to achieve IE.</a:t>
            </a:r>
          </a:p>
          <a:p>
            <a:pPr algn="l"/>
            <a:endParaRPr lang="en-US" sz="3600" b="1" dirty="0"/>
          </a:p>
          <a:p>
            <a:pPr marL="457200" indent="-457200" algn="l">
              <a:buFont typeface="Arial" panose="020B0604020202020204" pitchFamily="34" charset="0"/>
              <a:buChar char="•"/>
            </a:pPr>
            <a:r>
              <a:rPr lang="en-US" sz="3600" b="1" dirty="0"/>
              <a:t>Share your new resolve with your neighbor right now</a:t>
            </a:r>
          </a:p>
        </p:txBody>
      </p:sp>
      <p:grpSp>
        <p:nvGrpSpPr>
          <p:cNvPr id="17" name="paginator">
            <a:extLst>
              <a:ext uri="{FF2B5EF4-FFF2-40B4-BE49-F238E27FC236}">
                <a16:creationId xmlns:a16="http://schemas.microsoft.com/office/drawing/2014/main" id="{0EDD571C-2E8A-4208-9616-F37EFF1089CF}"/>
              </a:ext>
            </a:extLst>
          </p:cNvPr>
          <p:cNvGrpSpPr/>
          <p:nvPr/>
        </p:nvGrpSpPr>
        <p:grpSpPr>
          <a:xfrm rot="16200000">
            <a:off x="11190028" y="5179696"/>
            <a:ext cx="3919258" cy="4042600"/>
            <a:chOff x="11190028" y="5179696"/>
            <a:chExt cx="3919258" cy="4042600"/>
          </a:xfrm>
        </p:grpSpPr>
        <p:grpSp>
          <p:nvGrpSpPr>
            <p:cNvPr id="18" name="Group 17">
              <a:extLst>
                <a:ext uri="{FF2B5EF4-FFF2-40B4-BE49-F238E27FC236}">
                  <a16:creationId xmlns:a16="http://schemas.microsoft.com/office/drawing/2014/main" id="{381E62AB-FEFF-4F63-818B-7210794DCFF9}"/>
                </a:ext>
              </a:extLst>
            </p:cNvPr>
            <p:cNvGrpSpPr/>
            <p:nvPr/>
          </p:nvGrpSpPr>
          <p:grpSpPr>
            <a:xfrm rot="7104713">
              <a:off x="11128357" y="5241367"/>
              <a:ext cx="4042600" cy="3919258"/>
              <a:chOff x="8701118" y="2643261"/>
              <a:chExt cx="2715562" cy="2632709"/>
            </a:xfrm>
          </p:grpSpPr>
          <p:sp>
            <p:nvSpPr>
              <p:cNvPr id="20" name="Oval 19">
                <a:extLst>
                  <a:ext uri="{FF2B5EF4-FFF2-40B4-BE49-F238E27FC236}">
                    <a16:creationId xmlns:a16="http://schemas.microsoft.com/office/drawing/2014/main" id="{411DF025-5C9C-40E3-AD16-5BAD86B37A46}"/>
                  </a:ext>
                </a:extLst>
              </p:cNvPr>
              <p:cNvSpPr/>
              <p:nvPr/>
            </p:nvSpPr>
            <p:spPr>
              <a:xfrm>
                <a:off x="8701118" y="2643261"/>
                <a:ext cx="2715562" cy="2632709"/>
              </a:xfrm>
              <a:prstGeom prst="ellipse">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ingle1">
                <a:extLst>
                  <a:ext uri="{FF2B5EF4-FFF2-40B4-BE49-F238E27FC236}">
                    <a16:creationId xmlns:a16="http://schemas.microsoft.com/office/drawing/2014/main" id="{122670FA-C8E3-4208-A2C6-23F8B9AF91A3}"/>
                  </a:ext>
                </a:extLst>
              </p:cNvPr>
              <p:cNvSpPr/>
              <p:nvPr/>
            </p:nvSpPr>
            <p:spPr>
              <a:xfrm>
                <a:off x="9360131" y="3882257"/>
                <a:ext cx="1307869" cy="1145903"/>
              </a:xfrm>
              <a:prstGeom prst="triangle">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ngle2">
                <a:extLst>
                  <a:ext uri="{FF2B5EF4-FFF2-40B4-BE49-F238E27FC236}">
                    <a16:creationId xmlns:a16="http://schemas.microsoft.com/office/drawing/2014/main" id="{7A5E0148-5ECD-4EA2-A665-A8EC2D1E6655}"/>
                  </a:ext>
                </a:extLst>
              </p:cNvPr>
              <p:cNvSpPr/>
              <p:nvPr/>
            </p:nvSpPr>
            <p:spPr>
              <a:xfrm rot="5740230">
                <a:off x="8855826" y="3327442"/>
                <a:ext cx="1307869" cy="1145903"/>
              </a:xfrm>
              <a:prstGeom prst="triangle">
                <a:avLst/>
              </a:prstGeom>
              <a:solidFill>
                <a:srgbClr val="843C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ngle3">
                <a:extLst>
                  <a:ext uri="{FF2B5EF4-FFF2-40B4-BE49-F238E27FC236}">
                    <a16:creationId xmlns:a16="http://schemas.microsoft.com/office/drawing/2014/main" id="{4E817D85-6954-406A-85A3-E5F6EDD432E1}"/>
                  </a:ext>
                </a:extLst>
              </p:cNvPr>
              <p:cNvSpPr/>
              <p:nvPr/>
            </p:nvSpPr>
            <p:spPr>
              <a:xfrm rot="11719019">
                <a:off x="9538127" y="2878777"/>
                <a:ext cx="1307869" cy="1145903"/>
              </a:xfrm>
              <a:prstGeom prst="triangle">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ngle4">
                <a:extLst>
                  <a:ext uri="{FF2B5EF4-FFF2-40B4-BE49-F238E27FC236}">
                    <a16:creationId xmlns:a16="http://schemas.microsoft.com/office/drawing/2014/main" id="{916EC66B-D90B-4B55-B07C-2D41983F8A97}"/>
                  </a:ext>
                </a:extLst>
              </p:cNvPr>
              <p:cNvSpPr/>
              <p:nvPr/>
            </p:nvSpPr>
            <p:spPr>
              <a:xfrm rot="16934745">
                <a:off x="9950503" y="3503073"/>
                <a:ext cx="1307869" cy="1145903"/>
              </a:xfrm>
              <a:prstGeom prst="triangle">
                <a:avLst/>
              </a:prstGeom>
              <a:solidFill>
                <a:srgbClr val="54823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9" name="ring">
              <a:extLst>
                <a:ext uri="{FF2B5EF4-FFF2-40B4-BE49-F238E27FC236}">
                  <a16:creationId xmlns:a16="http://schemas.microsoft.com/office/drawing/2014/main" id="{02CFDC96-162F-413A-B445-DD27809D680C}"/>
                </a:ext>
              </a:extLst>
            </p:cNvPr>
            <p:cNvSpPr/>
            <p:nvPr/>
          </p:nvSpPr>
          <p:spPr>
            <a:xfrm>
              <a:off x="11419459" y="5454837"/>
              <a:ext cx="3481950" cy="348195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5" name="4">
            <a:extLst>
              <a:ext uri="{FF2B5EF4-FFF2-40B4-BE49-F238E27FC236}">
                <a16:creationId xmlns:a16="http://schemas.microsoft.com/office/drawing/2014/main" id="{40005749-CBC5-4594-8589-66D74BC66FD8}"/>
              </a:ext>
            </a:extLst>
          </p:cNvPr>
          <p:cNvSpPr/>
          <p:nvPr/>
        </p:nvSpPr>
        <p:spPr>
          <a:xfrm>
            <a:off x="13955866" y="5490265"/>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36</a:t>
            </a:r>
          </a:p>
        </p:txBody>
      </p:sp>
      <p:sp>
        <p:nvSpPr>
          <p:cNvPr id="26" name="3">
            <a:extLst>
              <a:ext uri="{FF2B5EF4-FFF2-40B4-BE49-F238E27FC236}">
                <a16:creationId xmlns:a16="http://schemas.microsoft.com/office/drawing/2014/main" id="{E316B735-F4B8-4DD5-BE22-B3F4B0167A17}"/>
              </a:ext>
            </a:extLst>
          </p:cNvPr>
          <p:cNvSpPr/>
          <p:nvPr/>
        </p:nvSpPr>
        <p:spPr>
          <a:xfrm rot="178223">
            <a:off x="11385090" y="5813269"/>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35</a:t>
            </a:r>
          </a:p>
        </p:txBody>
      </p:sp>
      <p:sp>
        <p:nvSpPr>
          <p:cNvPr id="27" name="1">
            <a:extLst>
              <a:ext uri="{FF2B5EF4-FFF2-40B4-BE49-F238E27FC236}">
                <a16:creationId xmlns:a16="http://schemas.microsoft.com/office/drawing/2014/main" id="{14E040AB-7EF6-47F7-BF6C-7F182545BC2C}"/>
              </a:ext>
            </a:extLst>
          </p:cNvPr>
          <p:cNvSpPr/>
          <p:nvPr/>
        </p:nvSpPr>
        <p:spPr>
          <a:xfrm>
            <a:off x="15195725" y="8256231"/>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37</a:t>
            </a:r>
          </a:p>
        </p:txBody>
      </p:sp>
      <p:sp>
        <p:nvSpPr>
          <p:cNvPr id="28" name="2">
            <a:extLst>
              <a:ext uri="{FF2B5EF4-FFF2-40B4-BE49-F238E27FC236}">
                <a16:creationId xmlns:a16="http://schemas.microsoft.com/office/drawing/2014/main" id="{97192625-25C8-4BEB-BE11-A5559D536779}"/>
              </a:ext>
            </a:extLst>
          </p:cNvPr>
          <p:cNvSpPr/>
          <p:nvPr/>
        </p:nvSpPr>
        <p:spPr>
          <a:xfrm rot="21428337">
            <a:off x="11378932" y="8866508"/>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34</a:t>
            </a:r>
          </a:p>
        </p:txBody>
      </p:sp>
    </p:spTree>
    <p:extLst>
      <p:ext uri="{BB962C8B-B14F-4D97-AF65-F5344CB8AC3E}">
        <p14:creationId xmlns:p14="http://schemas.microsoft.com/office/powerpoint/2010/main" val="38978869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C2A01-4F07-4B2D-B42A-A6ACB3F788F2}"/>
              </a:ext>
            </a:extLst>
          </p:cNvPr>
          <p:cNvSpPr>
            <a:spLocks noGrp="1"/>
          </p:cNvSpPr>
          <p:nvPr>
            <p:ph type="ctrTitle"/>
          </p:nvPr>
        </p:nvSpPr>
        <p:spPr>
          <a:xfrm>
            <a:off x="1194619" y="368709"/>
            <a:ext cx="9802761" cy="752168"/>
          </a:xfrm>
        </p:spPr>
        <p:txBody>
          <a:bodyPr>
            <a:normAutofit/>
          </a:bodyPr>
          <a:lstStyle/>
          <a:p>
            <a:r>
              <a:rPr lang="en-US" sz="4000" b="1" dirty="0">
                <a:latin typeface="Arial Black" panose="020B0A04020102020204" pitchFamily="34" charset="0"/>
              </a:rPr>
              <a:t>THE PLEDGE</a:t>
            </a:r>
          </a:p>
        </p:txBody>
      </p:sp>
      <p:pic>
        <p:nvPicPr>
          <p:cNvPr id="8" name="Picture 7">
            <a:extLst>
              <a:ext uri="{FF2B5EF4-FFF2-40B4-BE49-F238E27FC236}">
                <a16:creationId xmlns:a16="http://schemas.microsoft.com/office/drawing/2014/main" id="{6819D7C1-38B6-4DF1-A266-FA8D4DDB1CE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78" y="1494677"/>
            <a:ext cx="3315163" cy="5363323"/>
          </a:xfrm>
          <a:prstGeom prst="rect">
            <a:avLst/>
          </a:prstGeom>
        </p:spPr>
      </p:pic>
      <p:pic>
        <p:nvPicPr>
          <p:cNvPr id="10" name="Picture 9">
            <a:extLst>
              <a:ext uri="{FF2B5EF4-FFF2-40B4-BE49-F238E27FC236}">
                <a16:creationId xmlns:a16="http://schemas.microsoft.com/office/drawing/2014/main" id="{BAA264FE-9BA0-43D4-AC66-0274BA9902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01637" y="1514655"/>
            <a:ext cx="3849747" cy="5363322"/>
          </a:xfrm>
          <a:prstGeom prst="rect">
            <a:avLst/>
          </a:prstGeom>
        </p:spPr>
      </p:pic>
      <p:pic>
        <p:nvPicPr>
          <p:cNvPr id="12" name="Picture 11">
            <a:extLst>
              <a:ext uri="{FF2B5EF4-FFF2-40B4-BE49-F238E27FC236}">
                <a16:creationId xmlns:a16="http://schemas.microsoft.com/office/drawing/2014/main" id="{5EE285E7-7126-472C-8992-405BB555D81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616062" y="1330036"/>
            <a:ext cx="2645338" cy="5567919"/>
          </a:xfrm>
          <a:prstGeom prst="rect">
            <a:avLst/>
          </a:prstGeom>
        </p:spPr>
      </p:pic>
      <p:pic>
        <p:nvPicPr>
          <p:cNvPr id="14" name="Picture 13">
            <a:extLst>
              <a:ext uri="{FF2B5EF4-FFF2-40B4-BE49-F238E27FC236}">
                <a16:creationId xmlns:a16="http://schemas.microsoft.com/office/drawing/2014/main" id="{56AF2094-75D0-430B-94C9-63C61183D76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9224" y="1280307"/>
            <a:ext cx="3614530" cy="5577693"/>
          </a:xfrm>
          <a:prstGeom prst="rect">
            <a:avLst/>
          </a:prstGeom>
        </p:spPr>
      </p:pic>
      <p:grpSp>
        <p:nvGrpSpPr>
          <p:cNvPr id="27" name="paginator">
            <a:extLst>
              <a:ext uri="{FF2B5EF4-FFF2-40B4-BE49-F238E27FC236}">
                <a16:creationId xmlns:a16="http://schemas.microsoft.com/office/drawing/2014/main" id="{93054235-00B6-421F-BC76-23F347476047}"/>
              </a:ext>
            </a:extLst>
          </p:cNvPr>
          <p:cNvGrpSpPr/>
          <p:nvPr/>
        </p:nvGrpSpPr>
        <p:grpSpPr>
          <a:xfrm rot="10192629">
            <a:off x="11190028" y="5179696"/>
            <a:ext cx="3919258" cy="4042600"/>
            <a:chOff x="11190028" y="5179696"/>
            <a:chExt cx="3919258" cy="4042600"/>
          </a:xfrm>
        </p:grpSpPr>
        <p:grpSp>
          <p:nvGrpSpPr>
            <p:cNvPr id="28" name="Group 27">
              <a:extLst>
                <a:ext uri="{FF2B5EF4-FFF2-40B4-BE49-F238E27FC236}">
                  <a16:creationId xmlns:a16="http://schemas.microsoft.com/office/drawing/2014/main" id="{9A6C57CF-8FC7-474A-A1F3-0AF8D66685E2}"/>
                </a:ext>
              </a:extLst>
            </p:cNvPr>
            <p:cNvGrpSpPr/>
            <p:nvPr/>
          </p:nvGrpSpPr>
          <p:grpSpPr>
            <a:xfrm rot="7104713">
              <a:off x="11128357" y="5241367"/>
              <a:ext cx="4042600" cy="3919258"/>
              <a:chOff x="8701118" y="2643261"/>
              <a:chExt cx="2715562" cy="2632709"/>
            </a:xfrm>
          </p:grpSpPr>
          <p:sp>
            <p:nvSpPr>
              <p:cNvPr id="30" name="Oval 29">
                <a:extLst>
                  <a:ext uri="{FF2B5EF4-FFF2-40B4-BE49-F238E27FC236}">
                    <a16:creationId xmlns:a16="http://schemas.microsoft.com/office/drawing/2014/main" id="{72098351-1947-4ED2-81D2-8E29AB2F7241}"/>
                  </a:ext>
                </a:extLst>
              </p:cNvPr>
              <p:cNvSpPr/>
              <p:nvPr/>
            </p:nvSpPr>
            <p:spPr>
              <a:xfrm>
                <a:off x="8701118" y="2643261"/>
                <a:ext cx="2715562" cy="2632709"/>
              </a:xfrm>
              <a:prstGeom prst="ellipse">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tingle1">
                <a:extLst>
                  <a:ext uri="{FF2B5EF4-FFF2-40B4-BE49-F238E27FC236}">
                    <a16:creationId xmlns:a16="http://schemas.microsoft.com/office/drawing/2014/main" id="{A983CC87-8098-4FEE-B215-30777A3D3DDB}"/>
                  </a:ext>
                </a:extLst>
              </p:cNvPr>
              <p:cNvSpPr/>
              <p:nvPr/>
            </p:nvSpPr>
            <p:spPr>
              <a:xfrm>
                <a:off x="9360131" y="3882257"/>
                <a:ext cx="1307869" cy="1145903"/>
              </a:xfrm>
              <a:prstGeom prst="triangle">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ngle2">
                <a:extLst>
                  <a:ext uri="{FF2B5EF4-FFF2-40B4-BE49-F238E27FC236}">
                    <a16:creationId xmlns:a16="http://schemas.microsoft.com/office/drawing/2014/main" id="{3756F396-EA6C-4110-A20E-4B5EA7785672}"/>
                  </a:ext>
                </a:extLst>
              </p:cNvPr>
              <p:cNvSpPr/>
              <p:nvPr/>
            </p:nvSpPr>
            <p:spPr>
              <a:xfrm rot="5740230">
                <a:off x="8855826" y="3327442"/>
                <a:ext cx="1307869" cy="1145903"/>
              </a:xfrm>
              <a:prstGeom prst="triangle">
                <a:avLst/>
              </a:prstGeom>
              <a:solidFill>
                <a:srgbClr val="843C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ingle3">
                <a:extLst>
                  <a:ext uri="{FF2B5EF4-FFF2-40B4-BE49-F238E27FC236}">
                    <a16:creationId xmlns:a16="http://schemas.microsoft.com/office/drawing/2014/main" id="{C183CA0F-56BE-4AF7-8B71-5F890E89B674}"/>
                  </a:ext>
                </a:extLst>
              </p:cNvPr>
              <p:cNvSpPr/>
              <p:nvPr/>
            </p:nvSpPr>
            <p:spPr>
              <a:xfrm rot="11719019">
                <a:off x="9538127" y="2878777"/>
                <a:ext cx="1307869" cy="1145903"/>
              </a:xfrm>
              <a:prstGeom prst="triangle">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ngle4">
                <a:extLst>
                  <a:ext uri="{FF2B5EF4-FFF2-40B4-BE49-F238E27FC236}">
                    <a16:creationId xmlns:a16="http://schemas.microsoft.com/office/drawing/2014/main" id="{5213F229-486A-4ACF-BB85-331B324ADF3F}"/>
                  </a:ext>
                </a:extLst>
              </p:cNvPr>
              <p:cNvSpPr/>
              <p:nvPr/>
            </p:nvSpPr>
            <p:spPr>
              <a:xfrm rot="16934745">
                <a:off x="9950503" y="3503073"/>
                <a:ext cx="1307869" cy="1145903"/>
              </a:xfrm>
              <a:prstGeom prst="triangle">
                <a:avLst/>
              </a:prstGeom>
              <a:solidFill>
                <a:srgbClr val="54823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9" name="ring">
              <a:extLst>
                <a:ext uri="{FF2B5EF4-FFF2-40B4-BE49-F238E27FC236}">
                  <a16:creationId xmlns:a16="http://schemas.microsoft.com/office/drawing/2014/main" id="{FD229296-EC2B-4C4D-B2FC-9F1DD9B9C212}"/>
                </a:ext>
              </a:extLst>
            </p:cNvPr>
            <p:cNvSpPr/>
            <p:nvPr/>
          </p:nvSpPr>
          <p:spPr>
            <a:xfrm>
              <a:off x="11419459" y="5454837"/>
              <a:ext cx="3481950" cy="348195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5" name="4">
            <a:extLst>
              <a:ext uri="{FF2B5EF4-FFF2-40B4-BE49-F238E27FC236}">
                <a16:creationId xmlns:a16="http://schemas.microsoft.com/office/drawing/2014/main" id="{3899A335-907A-41C4-8E42-E42F122F5315}"/>
              </a:ext>
            </a:extLst>
          </p:cNvPr>
          <p:cNvSpPr/>
          <p:nvPr/>
        </p:nvSpPr>
        <p:spPr>
          <a:xfrm>
            <a:off x="11364246" y="5813270"/>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36</a:t>
            </a:r>
          </a:p>
        </p:txBody>
      </p:sp>
      <p:sp>
        <p:nvSpPr>
          <p:cNvPr id="36" name="3">
            <a:extLst>
              <a:ext uri="{FF2B5EF4-FFF2-40B4-BE49-F238E27FC236}">
                <a16:creationId xmlns:a16="http://schemas.microsoft.com/office/drawing/2014/main" id="{12DC65D8-1FA4-4645-8EE6-08446953076F}"/>
              </a:ext>
            </a:extLst>
          </p:cNvPr>
          <p:cNvSpPr/>
          <p:nvPr/>
        </p:nvSpPr>
        <p:spPr>
          <a:xfrm rot="178223">
            <a:off x="11079302" y="9010763"/>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35</a:t>
            </a:r>
          </a:p>
        </p:txBody>
      </p:sp>
      <p:sp>
        <p:nvSpPr>
          <p:cNvPr id="37" name="1">
            <a:extLst>
              <a:ext uri="{FF2B5EF4-FFF2-40B4-BE49-F238E27FC236}">
                <a16:creationId xmlns:a16="http://schemas.microsoft.com/office/drawing/2014/main" id="{6705BFB6-9582-45F7-BAE6-AF7AC01B0E63}"/>
              </a:ext>
            </a:extLst>
          </p:cNvPr>
          <p:cNvSpPr/>
          <p:nvPr/>
        </p:nvSpPr>
        <p:spPr>
          <a:xfrm>
            <a:off x="13980802" y="5605984"/>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37</a:t>
            </a:r>
          </a:p>
        </p:txBody>
      </p:sp>
      <p:sp>
        <p:nvSpPr>
          <p:cNvPr id="38" name="2">
            <a:extLst>
              <a:ext uri="{FF2B5EF4-FFF2-40B4-BE49-F238E27FC236}">
                <a16:creationId xmlns:a16="http://schemas.microsoft.com/office/drawing/2014/main" id="{E079786A-D2B9-4830-A1FB-D47F2999782C}"/>
              </a:ext>
            </a:extLst>
          </p:cNvPr>
          <p:cNvSpPr/>
          <p:nvPr/>
        </p:nvSpPr>
        <p:spPr>
          <a:xfrm rot="21428337">
            <a:off x="15056187" y="8796033"/>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38</a:t>
            </a:r>
          </a:p>
        </p:txBody>
      </p:sp>
    </p:spTree>
    <p:extLst>
      <p:ext uri="{BB962C8B-B14F-4D97-AF65-F5344CB8AC3E}">
        <p14:creationId xmlns:p14="http://schemas.microsoft.com/office/powerpoint/2010/main" val="6608704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C2A01-4F07-4B2D-B42A-A6ACB3F788F2}"/>
              </a:ext>
            </a:extLst>
          </p:cNvPr>
          <p:cNvSpPr>
            <a:spLocks noGrp="1"/>
          </p:cNvSpPr>
          <p:nvPr>
            <p:ph type="ctrTitle"/>
          </p:nvPr>
        </p:nvSpPr>
        <p:spPr>
          <a:xfrm>
            <a:off x="1194619" y="368709"/>
            <a:ext cx="9802761" cy="752168"/>
          </a:xfrm>
        </p:spPr>
        <p:txBody>
          <a:bodyPr>
            <a:normAutofit/>
          </a:bodyPr>
          <a:lstStyle/>
          <a:p>
            <a:r>
              <a:rPr lang="en-US" sz="4000" b="1" dirty="0">
                <a:latin typeface="Arial Black" panose="020B0A04020102020204" pitchFamily="34" charset="0"/>
              </a:rPr>
              <a:t>THE PLEDGE</a:t>
            </a:r>
          </a:p>
        </p:txBody>
      </p:sp>
      <p:sp>
        <p:nvSpPr>
          <p:cNvPr id="4" name="Title 1">
            <a:extLst>
              <a:ext uri="{FF2B5EF4-FFF2-40B4-BE49-F238E27FC236}">
                <a16:creationId xmlns:a16="http://schemas.microsoft.com/office/drawing/2014/main" id="{2D1FA29E-807E-4C37-B466-FB852F199DCB}"/>
              </a:ext>
            </a:extLst>
          </p:cNvPr>
          <p:cNvSpPr txBox="1">
            <a:spLocks/>
          </p:cNvSpPr>
          <p:nvPr/>
        </p:nvSpPr>
        <p:spPr>
          <a:xfrm>
            <a:off x="1194619" y="1413165"/>
            <a:ext cx="9802761" cy="4378796"/>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just">
              <a:lnSpc>
                <a:spcPct val="120000"/>
              </a:lnSpc>
            </a:pPr>
            <a:r>
              <a:rPr lang="en-US" sz="4800" b="1" dirty="0">
                <a:latin typeface="Arial Black" panose="020B0A04020102020204" pitchFamily="34" charset="0"/>
              </a:rPr>
              <a:t>I pledge to honor every learner’s uniqueness by creating an inclusive classroom where all can belong, learn, and succeed.</a:t>
            </a:r>
          </a:p>
        </p:txBody>
      </p:sp>
      <p:grpSp>
        <p:nvGrpSpPr>
          <p:cNvPr id="29" name="paginator">
            <a:extLst>
              <a:ext uri="{FF2B5EF4-FFF2-40B4-BE49-F238E27FC236}">
                <a16:creationId xmlns:a16="http://schemas.microsoft.com/office/drawing/2014/main" id="{896246B7-4760-46E7-B05A-94A1DBD7CA5D}"/>
              </a:ext>
            </a:extLst>
          </p:cNvPr>
          <p:cNvGrpSpPr/>
          <p:nvPr/>
        </p:nvGrpSpPr>
        <p:grpSpPr>
          <a:xfrm rot="4931079">
            <a:off x="11190028" y="5179696"/>
            <a:ext cx="3919258" cy="4042600"/>
            <a:chOff x="11190028" y="5179696"/>
            <a:chExt cx="3919258" cy="4042600"/>
          </a:xfrm>
        </p:grpSpPr>
        <p:grpSp>
          <p:nvGrpSpPr>
            <p:cNvPr id="30" name="Group 29">
              <a:extLst>
                <a:ext uri="{FF2B5EF4-FFF2-40B4-BE49-F238E27FC236}">
                  <a16:creationId xmlns:a16="http://schemas.microsoft.com/office/drawing/2014/main" id="{1D1333BD-2B12-41C4-9D57-DCFFC9A2F9BD}"/>
                </a:ext>
              </a:extLst>
            </p:cNvPr>
            <p:cNvGrpSpPr/>
            <p:nvPr/>
          </p:nvGrpSpPr>
          <p:grpSpPr>
            <a:xfrm rot="7104713">
              <a:off x="11128357" y="5241367"/>
              <a:ext cx="4042600" cy="3919258"/>
              <a:chOff x="8701118" y="2643261"/>
              <a:chExt cx="2715562" cy="2632709"/>
            </a:xfrm>
          </p:grpSpPr>
          <p:sp>
            <p:nvSpPr>
              <p:cNvPr id="32" name="Oval 31">
                <a:extLst>
                  <a:ext uri="{FF2B5EF4-FFF2-40B4-BE49-F238E27FC236}">
                    <a16:creationId xmlns:a16="http://schemas.microsoft.com/office/drawing/2014/main" id="{B47DE24F-7A9A-44E1-B45B-B89A92F3A1A4}"/>
                  </a:ext>
                </a:extLst>
              </p:cNvPr>
              <p:cNvSpPr/>
              <p:nvPr/>
            </p:nvSpPr>
            <p:spPr>
              <a:xfrm>
                <a:off x="8701118" y="2643261"/>
                <a:ext cx="2715562" cy="2632709"/>
              </a:xfrm>
              <a:prstGeom prst="ellipse">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ingle1">
                <a:extLst>
                  <a:ext uri="{FF2B5EF4-FFF2-40B4-BE49-F238E27FC236}">
                    <a16:creationId xmlns:a16="http://schemas.microsoft.com/office/drawing/2014/main" id="{2767CF46-5CFB-4D10-820C-C989B0106C05}"/>
                  </a:ext>
                </a:extLst>
              </p:cNvPr>
              <p:cNvSpPr/>
              <p:nvPr/>
            </p:nvSpPr>
            <p:spPr>
              <a:xfrm>
                <a:off x="9360131" y="3882257"/>
                <a:ext cx="1307869" cy="1145903"/>
              </a:xfrm>
              <a:prstGeom prst="triangle">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ngle2">
                <a:extLst>
                  <a:ext uri="{FF2B5EF4-FFF2-40B4-BE49-F238E27FC236}">
                    <a16:creationId xmlns:a16="http://schemas.microsoft.com/office/drawing/2014/main" id="{8FFDC410-92F8-4B47-8494-A86931FE5B65}"/>
                  </a:ext>
                </a:extLst>
              </p:cNvPr>
              <p:cNvSpPr/>
              <p:nvPr/>
            </p:nvSpPr>
            <p:spPr>
              <a:xfrm rot="5740230">
                <a:off x="8855826" y="3327442"/>
                <a:ext cx="1307869" cy="1145903"/>
              </a:xfrm>
              <a:prstGeom prst="triangle">
                <a:avLst/>
              </a:prstGeom>
              <a:solidFill>
                <a:srgbClr val="843C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ngle3">
                <a:extLst>
                  <a:ext uri="{FF2B5EF4-FFF2-40B4-BE49-F238E27FC236}">
                    <a16:creationId xmlns:a16="http://schemas.microsoft.com/office/drawing/2014/main" id="{0DBAF473-64B2-4B8D-9D4D-EE6552E43C29}"/>
                  </a:ext>
                </a:extLst>
              </p:cNvPr>
              <p:cNvSpPr/>
              <p:nvPr/>
            </p:nvSpPr>
            <p:spPr>
              <a:xfrm rot="11719019">
                <a:off x="9538127" y="2878777"/>
                <a:ext cx="1307869" cy="1145903"/>
              </a:xfrm>
              <a:prstGeom prst="triangle">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ngle4">
                <a:extLst>
                  <a:ext uri="{FF2B5EF4-FFF2-40B4-BE49-F238E27FC236}">
                    <a16:creationId xmlns:a16="http://schemas.microsoft.com/office/drawing/2014/main" id="{B5C9A0E9-C32F-4A15-BDE0-19F2B2B0C3F8}"/>
                  </a:ext>
                </a:extLst>
              </p:cNvPr>
              <p:cNvSpPr/>
              <p:nvPr/>
            </p:nvSpPr>
            <p:spPr>
              <a:xfrm rot="16934745">
                <a:off x="9950503" y="3503073"/>
                <a:ext cx="1307869" cy="1145903"/>
              </a:xfrm>
              <a:prstGeom prst="triangle">
                <a:avLst/>
              </a:prstGeom>
              <a:solidFill>
                <a:srgbClr val="54823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1" name="ring">
              <a:extLst>
                <a:ext uri="{FF2B5EF4-FFF2-40B4-BE49-F238E27FC236}">
                  <a16:creationId xmlns:a16="http://schemas.microsoft.com/office/drawing/2014/main" id="{ACBD53E1-76C2-406C-B00F-C2CB98903EF5}"/>
                </a:ext>
              </a:extLst>
            </p:cNvPr>
            <p:cNvSpPr/>
            <p:nvPr/>
          </p:nvSpPr>
          <p:spPr>
            <a:xfrm>
              <a:off x="11419459" y="5454837"/>
              <a:ext cx="3481950" cy="348195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4">
            <a:extLst>
              <a:ext uri="{FF2B5EF4-FFF2-40B4-BE49-F238E27FC236}">
                <a16:creationId xmlns:a16="http://schemas.microsoft.com/office/drawing/2014/main" id="{164D4D24-A39B-459B-B8BC-27CB987CFD43}"/>
              </a:ext>
            </a:extLst>
          </p:cNvPr>
          <p:cNvSpPr/>
          <p:nvPr/>
        </p:nvSpPr>
        <p:spPr>
          <a:xfrm>
            <a:off x="11291248" y="8918116"/>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36</a:t>
            </a:r>
          </a:p>
        </p:txBody>
      </p:sp>
      <p:sp>
        <p:nvSpPr>
          <p:cNvPr id="38" name="3">
            <a:extLst>
              <a:ext uri="{FF2B5EF4-FFF2-40B4-BE49-F238E27FC236}">
                <a16:creationId xmlns:a16="http://schemas.microsoft.com/office/drawing/2014/main" id="{5E6755DF-4BA6-4994-9C14-5E2887259976}"/>
              </a:ext>
            </a:extLst>
          </p:cNvPr>
          <p:cNvSpPr/>
          <p:nvPr/>
        </p:nvSpPr>
        <p:spPr>
          <a:xfrm rot="178223">
            <a:off x="15252290" y="8364752"/>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39</a:t>
            </a:r>
          </a:p>
        </p:txBody>
      </p:sp>
      <p:sp>
        <p:nvSpPr>
          <p:cNvPr id="39" name="1">
            <a:extLst>
              <a:ext uri="{FF2B5EF4-FFF2-40B4-BE49-F238E27FC236}">
                <a16:creationId xmlns:a16="http://schemas.microsoft.com/office/drawing/2014/main" id="{39996173-1E1B-479D-A53F-91D266B96BFE}"/>
              </a:ext>
            </a:extLst>
          </p:cNvPr>
          <p:cNvSpPr/>
          <p:nvPr/>
        </p:nvSpPr>
        <p:spPr>
          <a:xfrm>
            <a:off x="11320064" y="5857118"/>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37</a:t>
            </a:r>
          </a:p>
        </p:txBody>
      </p:sp>
      <p:sp>
        <p:nvSpPr>
          <p:cNvPr id="40" name="2">
            <a:extLst>
              <a:ext uri="{FF2B5EF4-FFF2-40B4-BE49-F238E27FC236}">
                <a16:creationId xmlns:a16="http://schemas.microsoft.com/office/drawing/2014/main" id="{D0E73D27-67A1-423B-901C-57F4C3AC6145}"/>
              </a:ext>
            </a:extLst>
          </p:cNvPr>
          <p:cNvSpPr/>
          <p:nvPr/>
        </p:nvSpPr>
        <p:spPr>
          <a:xfrm rot="21428337">
            <a:off x="13569057" y="5328266"/>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38</a:t>
            </a:r>
          </a:p>
        </p:txBody>
      </p:sp>
    </p:spTree>
    <p:extLst>
      <p:ext uri="{BB962C8B-B14F-4D97-AF65-F5344CB8AC3E}">
        <p14:creationId xmlns:p14="http://schemas.microsoft.com/office/powerpoint/2010/main" val="32225459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C2A01-4F07-4B2D-B42A-A6ACB3F788F2}"/>
              </a:ext>
            </a:extLst>
          </p:cNvPr>
          <p:cNvSpPr>
            <a:spLocks noGrp="1"/>
          </p:cNvSpPr>
          <p:nvPr>
            <p:ph type="ctrTitle"/>
          </p:nvPr>
        </p:nvSpPr>
        <p:spPr>
          <a:xfrm>
            <a:off x="1194619" y="368709"/>
            <a:ext cx="9802761" cy="752168"/>
          </a:xfrm>
        </p:spPr>
        <p:txBody>
          <a:bodyPr>
            <a:normAutofit/>
          </a:bodyPr>
          <a:lstStyle/>
          <a:p>
            <a:r>
              <a:rPr lang="en-US" sz="4000" b="1" dirty="0">
                <a:latin typeface="Arial Black" panose="020B0A04020102020204" pitchFamily="34" charset="0"/>
              </a:rPr>
              <a:t>FATHERLY BLESSINGS</a:t>
            </a:r>
          </a:p>
        </p:txBody>
      </p:sp>
      <p:pic>
        <p:nvPicPr>
          <p:cNvPr id="6" name="Picture 5">
            <a:extLst>
              <a:ext uri="{FF2B5EF4-FFF2-40B4-BE49-F238E27FC236}">
                <a16:creationId xmlns:a16="http://schemas.microsoft.com/office/drawing/2014/main" id="{F62B9D58-D891-4551-9485-DED3359168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714749" y="1188743"/>
            <a:ext cx="4762500" cy="4762500"/>
          </a:xfrm>
          <a:prstGeom prst="rect">
            <a:avLst/>
          </a:prstGeom>
        </p:spPr>
      </p:pic>
      <p:grpSp>
        <p:nvGrpSpPr>
          <p:cNvPr id="35" name="paginator">
            <a:extLst>
              <a:ext uri="{FF2B5EF4-FFF2-40B4-BE49-F238E27FC236}">
                <a16:creationId xmlns:a16="http://schemas.microsoft.com/office/drawing/2014/main" id="{9F008C81-E827-43B5-8751-B54D0997F969}"/>
              </a:ext>
            </a:extLst>
          </p:cNvPr>
          <p:cNvGrpSpPr/>
          <p:nvPr/>
        </p:nvGrpSpPr>
        <p:grpSpPr>
          <a:xfrm rot="193575">
            <a:off x="11190028" y="5179696"/>
            <a:ext cx="3919258" cy="4042600"/>
            <a:chOff x="11190028" y="5179696"/>
            <a:chExt cx="3919258" cy="4042600"/>
          </a:xfrm>
        </p:grpSpPr>
        <p:grpSp>
          <p:nvGrpSpPr>
            <p:cNvPr id="36" name="Group 35">
              <a:extLst>
                <a:ext uri="{FF2B5EF4-FFF2-40B4-BE49-F238E27FC236}">
                  <a16:creationId xmlns:a16="http://schemas.microsoft.com/office/drawing/2014/main" id="{F940FEB3-B5F0-4142-BFD7-CA0FDBEC2994}"/>
                </a:ext>
              </a:extLst>
            </p:cNvPr>
            <p:cNvGrpSpPr/>
            <p:nvPr/>
          </p:nvGrpSpPr>
          <p:grpSpPr>
            <a:xfrm rot="7104713">
              <a:off x="11128357" y="5241367"/>
              <a:ext cx="4042600" cy="3919258"/>
              <a:chOff x="8701118" y="2643261"/>
              <a:chExt cx="2715562" cy="2632709"/>
            </a:xfrm>
          </p:grpSpPr>
          <p:sp>
            <p:nvSpPr>
              <p:cNvPr id="38" name="Oval 37">
                <a:extLst>
                  <a:ext uri="{FF2B5EF4-FFF2-40B4-BE49-F238E27FC236}">
                    <a16:creationId xmlns:a16="http://schemas.microsoft.com/office/drawing/2014/main" id="{A0899671-85AC-40C5-AF3D-9887FC725981}"/>
                  </a:ext>
                </a:extLst>
              </p:cNvPr>
              <p:cNvSpPr/>
              <p:nvPr/>
            </p:nvSpPr>
            <p:spPr>
              <a:xfrm>
                <a:off x="8701118" y="2643261"/>
                <a:ext cx="2715562" cy="2632709"/>
              </a:xfrm>
              <a:prstGeom prst="ellipse">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ingle1">
                <a:extLst>
                  <a:ext uri="{FF2B5EF4-FFF2-40B4-BE49-F238E27FC236}">
                    <a16:creationId xmlns:a16="http://schemas.microsoft.com/office/drawing/2014/main" id="{D235B33C-EFA9-49F7-B5FB-B7BE5D6015FF}"/>
                  </a:ext>
                </a:extLst>
              </p:cNvPr>
              <p:cNvSpPr/>
              <p:nvPr/>
            </p:nvSpPr>
            <p:spPr>
              <a:xfrm>
                <a:off x="9360131" y="3882257"/>
                <a:ext cx="1307869" cy="1145903"/>
              </a:xfrm>
              <a:prstGeom prst="triangle">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ingle2">
                <a:extLst>
                  <a:ext uri="{FF2B5EF4-FFF2-40B4-BE49-F238E27FC236}">
                    <a16:creationId xmlns:a16="http://schemas.microsoft.com/office/drawing/2014/main" id="{2DD73DDA-4D32-4B0A-ACD9-DA527A532B61}"/>
                  </a:ext>
                </a:extLst>
              </p:cNvPr>
              <p:cNvSpPr/>
              <p:nvPr/>
            </p:nvSpPr>
            <p:spPr>
              <a:xfrm rot="5740230">
                <a:off x="8855826" y="3327442"/>
                <a:ext cx="1307869" cy="1145903"/>
              </a:xfrm>
              <a:prstGeom prst="triangle">
                <a:avLst/>
              </a:prstGeom>
              <a:solidFill>
                <a:srgbClr val="843C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ingle3">
                <a:extLst>
                  <a:ext uri="{FF2B5EF4-FFF2-40B4-BE49-F238E27FC236}">
                    <a16:creationId xmlns:a16="http://schemas.microsoft.com/office/drawing/2014/main" id="{92ECC047-DAB8-4960-876F-8A31EA3BECB0}"/>
                  </a:ext>
                </a:extLst>
              </p:cNvPr>
              <p:cNvSpPr/>
              <p:nvPr/>
            </p:nvSpPr>
            <p:spPr>
              <a:xfrm rot="11719019">
                <a:off x="9538127" y="2878777"/>
                <a:ext cx="1307869" cy="1145903"/>
              </a:xfrm>
              <a:prstGeom prst="triangle">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tingle4">
                <a:extLst>
                  <a:ext uri="{FF2B5EF4-FFF2-40B4-BE49-F238E27FC236}">
                    <a16:creationId xmlns:a16="http://schemas.microsoft.com/office/drawing/2014/main" id="{EB698A6E-DD15-4561-BB3A-D899F718AEBE}"/>
                  </a:ext>
                </a:extLst>
              </p:cNvPr>
              <p:cNvSpPr/>
              <p:nvPr/>
            </p:nvSpPr>
            <p:spPr>
              <a:xfrm rot="16934745">
                <a:off x="9950503" y="3503073"/>
                <a:ext cx="1307869" cy="1145903"/>
              </a:xfrm>
              <a:prstGeom prst="triangle">
                <a:avLst/>
              </a:prstGeom>
              <a:solidFill>
                <a:srgbClr val="54823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ing">
              <a:extLst>
                <a:ext uri="{FF2B5EF4-FFF2-40B4-BE49-F238E27FC236}">
                  <a16:creationId xmlns:a16="http://schemas.microsoft.com/office/drawing/2014/main" id="{4018D7C1-438D-4E39-B042-81D064D88D72}"/>
                </a:ext>
              </a:extLst>
            </p:cNvPr>
            <p:cNvSpPr/>
            <p:nvPr/>
          </p:nvSpPr>
          <p:spPr>
            <a:xfrm>
              <a:off x="11419459" y="5454837"/>
              <a:ext cx="3481950" cy="348195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3" name="4">
            <a:extLst>
              <a:ext uri="{FF2B5EF4-FFF2-40B4-BE49-F238E27FC236}">
                <a16:creationId xmlns:a16="http://schemas.microsoft.com/office/drawing/2014/main" id="{8EF97E54-CC6B-44A0-9B00-1F416C041207}"/>
              </a:ext>
            </a:extLst>
          </p:cNvPr>
          <p:cNvSpPr/>
          <p:nvPr/>
        </p:nvSpPr>
        <p:spPr>
          <a:xfrm>
            <a:off x="15042920" y="8340426"/>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40</a:t>
            </a:r>
          </a:p>
        </p:txBody>
      </p:sp>
      <p:sp>
        <p:nvSpPr>
          <p:cNvPr id="44" name="3">
            <a:extLst>
              <a:ext uri="{FF2B5EF4-FFF2-40B4-BE49-F238E27FC236}">
                <a16:creationId xmlns:a16="http://schemas.microsoft.com/office/drawing/2014/main" id="{68D45C99-BCB9-4D13-BBF9-EA3E346C950F}"/>
              </a:ext>
            </a:extLst>
          </p:cNvPr>
          <p:cNvSpPr/>
          <p:nvPr/>
        </p:nvSpPr>
        <p:spPr>
          <a:xfrm rot="178223">
            <a:off x="14010695" y="5497305"/>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39</a:t>
            </a:r>
          </a:p>
        </p:txBody>
      </p:sp>
      <p:sp>
        <p:nvSpPr>
          <p:cNvPr id="45" name="1">
            <a:extLst>
              <a:ext uri="{FF2B5EF4-FFF2-40B4-BE49-F238E27FC236}">
                <a16:creationId xmlns:a16="http://schemas.microsoft.com/office/drawing/2014/main" id="{B5E89B5D-C0CD-4037-9BA5-3F6D7BE41AA5}"/>
              </a:ext>
            </a:extLst>
          </p:cNvPr>
          <p:cNvSpPr/>
          <p:nvPr/>
        </p:nvSpPr>
        <p:spPr>
          <a:xfrm>
            <a:off x="11256515" y="8913085"/>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37</a:t>
            </a:r>
          </a:p>
        </p:txBody>
      </p:sp>
      <p:sp>
        <p:nvSpPr>
          <p:cNvPr id="46" name="2">
            <a:extLst>
              <a:ext uri="{FF2B5EF4-FFF2-40B4-BE49-F238E27FC236}">
                <a16:creationId xmlns:a16="http://schemas.microsoft.com/office/drawing/2014/main" id="{B462C57C-A79D-419B-BE08-BA30D67170D8}"/>
              </a:ext>
            </a:extLst>
          </p:cNvPr>
          <p:cNvSpPr/>
          <p:nvPr/>
        </p:nvSpPr>
        <p:spPr>
          <a:xfrm rot="21428337">
            <a:off x="11390357" y="5887077"/>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38</a:t>
            </a:r>
          </a:p>
        </p:txBody>
      </p:sp>
      <p:pic>
        <p:nvPicPr>
          <p:cNvPr id="47" name="Picture 46">
            <a:extLst>
              <a:ext uri="{FF2B5EF4-FFF2-40B4-BE49-F238E27FC236}">
                <a16:creationId xmlns:a16="http://schemas.microsoft.com/office/drawing/2014/main" id="{D8D74688-52BD-4829-802E-ED6E4D39B4F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01367" y="44134"/>
            <a:ext cx="752167" cy="752167"/>
          </a:xfrm>
          <a:prstGeom prst="rect">
            <a:avLst/>
          </a:prstGeom>
        </p:spPr>
      </p:pic>
      <p:sp>
        <p:nvSpPr>
          <p:cNvPr id="48" name="Rectangle 47">
            <a:extLst>
              <a:ext uri="{FF2B5EF4-FFF2-40B4-BE49-F238E27FC236}">
                <a16:creationId xmlns:a16="http://schemas.microsoft.com/office/drawing/2014/main" id="{4B4E4079-DD78-46C9-AB25-75DDA620DD12}"/>
              </a:ext>
            </a:extLst>
          </p:cNvPr>
          <p:cNvSpPr/>
          <p:nvPr/>
        </p:nvSpPr>
        <p:spPr>
          <a:xfrm>
            <a:off x="10691008" y="85725"/>
            <a:ext cx="684081" cy="282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Video 4</a:t>
            </a:r>
          </a:p>
        </p:txBody>
      </p:sp>
      <p:sp>
        <p:nvSpPr>
          <p:cNvPr id="19" name="Rectangle 18">
            <a:extLst>
              <a:ext uri="{FF2B5EF4-FFF2-40B4-BE49-F238E27FC236}">
                <a16:creationId xmlns:a16="http://schemas.microsoft.com/office/drawing/2014/main" id="{36E8CCA8-7247-42D2-B09D-C6F5D7A71F79}"/>
              </a:ext>
            </a:extLst>
          </p:cNvPr>
          <p:cNvSpPr/>
          <p:nvPr/>
        </p:nvSpPr>
        <p:spPr>
          <a:xfrm>
            <a:off x="10688188" y="410061"/>
            <a:ext cx="684081" cy="2829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b="1" dirty="0"/>
              <a:t>Video 5</a:t>
            </a:r>
          </a:p>
        </p:txBody>
      </p:sp>
      <p:pic>
        <p:nvPicPr>
          <p:cNvPr id="49" name="Picture 48">
            <a:extLst>
              <a:ext uri="{FF2B5EF4-FFF2-40B4-BE49-F238E27FC236}">
                <a16:creationId xmlns:a16="http://schemas.microsoft.com/office/drawing/2014/main" id="{4D18A5CC-0E48-4EF7-BEA6-B16BFFA2863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748076" y="-25722"/>
            <a:ext cx="1053938" cy="790454"/>
          </a:xfrm>
          <a:prstGeom prst="rect">
            <a:avLst/>
          </a:prstGeom>
        </p:spPr>
      </p:pic>
    </p:spTree>
    <p:extLst>
      <p:ext uri="{BB962C8B-B14F-4D97-AF65-F5344CB8AC3E}">
        <p14:creationId xmlns:p14="http://schemas.microsoft.com/office/powerpoint/2010/main" val="127030897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C2A01-4F07-4B2D-B42A-A6ACB3F788F2}"/>
              </a:ext>
            </a:extLst>
          </p:cNvPr>
          <p:cNvSpPr>
            <a:spLocks noGrp="1"/>
          </p:cNvSpPr>
          <p:nvPr>
            <p:ph type="ctrTitle"/>
          </p:nvPr>
        </p:nvSpPr>
        <p:spPr>
          <a:xfrm>
            <a:off x="1194619" y="368709"/>
            <a:ext cx="9802761" cy="752168"/>
          </a:xfrm>
        </p:spPr>
        <p:txBody>
          <a:bodyPr>
            <a:normAutofit/>
          </a:bodyPr>
          <a:lstStyle/>
          <a:p>
            <a:r>
              <a:rPr lang="en-US" sz="4000" b="1" dirty="0">
                <a:latin typeface="Arial Black" panose="020B0A04020102020204" pitchFamily="34" charset="0"/>
              </a:rPr>
              <a:t>CONCLUSION</a:t>
            </a:r>
          </a:p>
        </p:txBody>
      </p:sp>
      <p:sp>
        <p:nvSpPr>
          <p:cNvPr id="4" name="Title 1">
            <a:extLst>
              <a:ext uri="{FF2B5EF4-FFF2-40B4-BE49-F238E27FC236}">
                <a16:creationId xmlns:a16="http://schemas.microsoft.com/office/drawing/2014/main" id="{2D1FA29E-807E-4C37-B466-FB852F199DCB}"/>
              </a:ext>
            </a:extLst>
          </p:cNvPr>
          <p:cNvSpPr txBox="1">
            <a:spLocks/>
          </p:cNvSpPr>
          <p:nvPr/>
        </p:nvSpPr>
        <p:spPr>
          <a:xfrm>
            <a:off x="1194619" y="1210976"/>
            <a:ext cx="9802761" cy="4058758"/>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US" sz="2800" b="1" dirty="0">
                <a:latin typeface="Arial Black" panose="020B0A04020102020204" pitchFamily="34" charset="0"/>
              </a:rPr>
              <a:t>Differentiated Instruction is not extra work; rather, it is smart teaching. Inclusive Education ensures every child belongs and succeeds.</a:t>
            </a:r>
          </a:p>
          <a:p>
            <a:pPr algn="l"/>
            <a:endParaRPr lang="en-US" sz="2800" b="1" dirty="0">
              <a:latin typeface="Arial Black" panose="020B0A04020102020204" pitchFamily="34" charset="0"/>
            </a:endParaRPr>
          </a:p>
          <a:p>
            <a:pPr algn="l"/>
            <a:r>
              <a:rPr lang="en-US" sz="2800" b="1" dirty="0">
                <a:latin typeface="Arial Black" panose="020B0A04020102020204" pitchFamily="34" charset="0"/>
              </a:rPr>
              <a:t>Fairness is not giving every student the same thing. Fairness is giving every student what they need to succeed.</a:t>
            </a:r>
          </a:p>
          <a:p>
            <a:pPr algn="l"/>
            <a:endParaRPr lang="en-US" sz="2800" b="1" dirty="0">
              <a:latin typeface="Arial Black" panose="020B0A04020102020204" pitchFamily="34" charset="0"/>
            </a:endParaRPr>
          </a:p>
          <a:p>
            <a:pPr algn="l"/>
            <a:endParaRPr lang="en-US" sz="2800" b="1" dirty="0">
              <a:latin typeface="Arial Black" panose="020B0A04020102020204" pitchFamily="34" charset="0"/>
            </a:endParaRPr>
          </a:p>
        </p:txBody>
      </p:sp>
      <p:grpSp>
        <p:nvGrpSpPr>
          <p:cNvPr id="19" name="paginator">
            <a:extLst>
              <a:ext uri="{FF2B5EF4-FFF2-40B4-BE49-F238E27FC236}">
                <a16:creationId xmlns:a16="http://schemas.microsoft.com/office/drawing/2014/main" id="{7A977AC2-785B-4AE3-A205-9880C833ADD7}"/>
              </a:ext>
            </a:extLst>
          </p:cNvPr>
          <p:cNvGrpSpPr/>
          <p:nvPr/>
        </p:nvGrpSpPr>
        <p:grpSpPr>
          <a:xfrm rot="16200000">
            <a:off x="11190028" y="5179696"/>
            <a:ext cx="3919258" cy="4042600"/>
            <a:chOff x="11190028" y="5179696"/>
            <a:chExt cx="3919258" cy="4042600"/>
          </a:xfrm>
        </p:grpSpPr>
        <p:grpSp>
          <p:nvGrpSpPr>
            <p:cNvPr id="20" name="Group 19">
              <a:extLst>
                <a:ext uri="{FF2B5EF4-FFF2-40B4-BE49-F238E27FC236}">
                  <a16:creationId xmlns:a16="http://schemas.microsoft.com/office/drawing/2014/main" id="{3C764C28-FF3A-4A18-8A93-C5077DF29178}"/>
                </a:ext>
              </a:extLst>
            </p:cNvPr>
            <p:cNvGrpSpPr/>
            <p:nvPr/>
          </p:nvGrpSpPr>
          <p:grpSpPr>
            <a:xfrm rot="7104713">
              <a:off x="11128357" y="5241367"/>
              <a:ext cx="4042600" cy="3919258"/>
              <a:chOff x="8701118" y="2643261"/>
              <a:chExt cx="2715562" cy="2632709"/>
            </a:xfrm>
          </p:grpSpPr>
          <p:sp>
            <p:nvSpPr>
              <p:cNvPr id="22" name="Oval 21">
                <a:extLst>
                  <a:ext uri="{FF2B5EF4-FFF2-40B4-BE49-F238E27FC236}">
                    <a16:creationId xmlns:a16="http://schemas.microsoft.com/office/drawing/2014/main" id="{566EBD4F-E42A-4A9F-811F-FE87D87D0A16}"/>
                  </a:ext>
                </a:extLst>
              </p:cNvPr>
              <p:cNvSpPr/>
              <p:nvPr/>
            </p:nvSpPr>
            <p:spPr>
              <a:xfrm>
                <a:off x="8701118" y="2643261"/>
                <a:ext cx="2715562" cy="2632709"/>
              </a:xfrm>
              <a:prstGeom prst="ellipse">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ingle1">
                <a:extLst>
                  <a:ext uri="{FF2B5EF4-FFF2-40B4-BE49-F238E27FC236}">
                    <a16:creationId xmlns:a16="http://schemas.microsoft.com/office/drawing/2014/main" id="{FB4987A0-F265-4E22-8884-AE845EF1DB09}"/>
                  </a:ext>
                </a:extLst>
              </p:cNvPr>
              <p:cNvSpPr/>
              <p:nvPr/>
            </p:nvSpPr>
            <p:spPr>
              <a:xfrm>
                <a:off x="9360131" y="3882257"/>
                <a:ext cx="1307869" cy="1145903"/>
              </a:xfrm>
              <a:prstGeom prst="triangle">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ingle2">
                <a:extLst>
                  <a:ext uri="{FF2B5EF4-FFF2-40B4-BE49-F238E27FC236}">
                    <a16:creationId xmlns:a16="http://schemas.microsoft.com/office/drawing/2014/main" id="{4060DE48-1CBA-491D-9693-3CD7CC0A0D30}"/>
                  </a:ext>
                </a:extLst>
              </p:cNvPr>
              <p:cNvSpPr/>
              <p:nvPr/>
            </p:nvSpPr>
            <p:spPr>
              <a:xfrm rot="5740230">
                <a:off x="8855826" y="3327442"/>
                <a:ext cx="1307869" cy="1145903"/>
              </a:xfrm>
              <a:prstGeom prst="triangle">
                <a:avLst/>
              </a:prstGeom>
              <a:solidFill>
                <a:srgbClr val="843C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ingle3">
                <a:extLst>
                  <a:ext uri="{FF2B5EF4-FFF2-40B4-BE49-F238E27FC236}">
                    <a16:creationId xmlns:a16="http://schemas.microsoft.com/office/drawing/2014/main" id="{54E14F6D-7679-4198-BA0F-DB22E7937E9D}"/>
                  </a:ext>
                </a:extLst>
              </p:cNvPr>
              <p:cNvSpPr/>
              <p:nvPr/>
            </p:nvSpPr>
            <p:spPr>
              <a:xfrm rot="11719019">
                <a:off x="9538127" y="2878777"/>
                <a:ext cx="1307869" cy="1145903"/>
              </a:xfrm>
              <a:prstGeom prst="triangle">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ingle4">
                <a:extLst>
                  <a:ext uri="{FF2B5EF4-FFF2-40B4-BE49-F238E27FC236}">
                    <a16:creationId xmlns:a16="http://schemas.microsoft.com/office/drawing/2014/main" id="{7FF68847-C7D3-4894-B2BC-EEFBC3B10146}"/>
                  </a:ext>
                </a:extLst>
              </p:cNvPr>
              <p:cNvSpPr/>
              <p:nvPr/>
            </p:nvSpPr>
            <p:spPr>
              <a:xfrm rot="16934745">
                <a:off x="9950503" y="3503073"/>
                <a:ext cx="1307869" cy="1145903"/>
              </a:xfrm>
              <a:prstGeom prst="triangle">
                <a:avLst/>
              </a:prstGeom>
              <a:solidFill>
                <a:srgbClr val="54823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1" name="ring">
              <a:extLst>
                <a:ext uri="{FF2B5EF4-FFF2-40B4-BE49-F238E27FC236}">
                  <a16:creationId xmlns:a16="http://schemas.microsoft.com/office/drawing/2014/main" id="{C7977963-D70E-41BE-9FB9-9DFD03FC71E5}"/>
                </a:ext>
              </a:extLst>
            </p:cNvPr>
            <p:cNvSpPr/>
            <p:nvPr/>
          </p:nvSpPr>
          <p:spPr>
            <a:xfrm>
              <a:off x="11419459" y="5454837"/>
              <a:ext cx="3481950" cy="348195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7" name="4">
            <a:extLst>
              <a:ext uri="{FF2B5EF4-FFF2-40B4-BE49-F238E27FC236}">
                <a16:creationId xmlns:a16="http://schemas.microsoft.com/office/drawing/2014/main" id="{20439219-9AEA-49A6-ADEC-2781D81FDC4B}"/>
              </a:ext>
            </a:extLst>
          </p:cNvPr>
          <p:cNvSpPr/>
          <p:nvPr/>
        </p:nvSpPr>
        <p:spPr>
          <a:xfrm>
            <a:off x="14008634" y="5530435"/>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40</a:t>
            </a:r>
          </a:p>
        </p:txBody>
      </p:sp>
      <p:sp>
        <p:nvSpPr>
          <p:cNvPr id="28" name="3">
            <a:extLst>
              <a:ext uri="{FF2B5EF4-FFF2-40B4-BE49-F238E27FC236}">
                <a16:creationId xmlns:a16="http://schemas.microsoft.com/office/drawing/2014/main" id="{F63CDE32-EA60-4677-9A05-3A53E30B3EE7}"/>
              </a:ext>
            </a:extLst>
          </p:cNvPr>
          <p:cNvSpPr/>
          <p:nvPr/>
        </p:nvSpPr>
        <p:spPr>
          <a:xfrm rot="178223">
            <a:off x="11359429" y="5837115"/>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39</a:t>
            </a:r>
          </a:p>
        </p:txBody>
      </p:sp>
      <p:sp>
        <p:nvSpPr>
          <p:cNvPr id="29" name="1">
            <a:extLst>
              <a:ext uri="{FF2B5EF4-FFF2-40B4-BE49-F238E27FC236}">
                <a16:creationId xmlns:a16="http://schemas.microsoft.com/office/drawing/2014/main" id="{D89A42A4-D872-41CA-BF5A-40488E93A7E8}"/>
              </a:ext>
            </a:extLst>
          </p:cNvPr>
          <p:cNvSpPr/>
          <p:nvPr/>
        </p:nvSpPr>
        <p:spPr>
          <a:xfrm>
            <a:off x="14996905" y="9087804"/>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37</a:t>
            </a:r>
          </a:p>
        </p:txBody>
      </p:sp>
      <p:sp>
        <p:nvSpPr>
          <p:cNvPr id="30" name="2">
            <a:extLst>
              <a:ext uri="{FF2B5EF4-FFF2-40B4-BE49-F238E27FC236}">
                <a16:creationId xmlns:a16="http://schemas.microsoft.com/office/drawing/2014/main" id="{CFD4CDFA-AE31-462A-8180-B8A3685A29A6}"/>
              </a:ext>
            </a:extLst>
          </p:cNvPr>
          <p:cNvSpPr/>
          <p:nvPr/>
        </p:nvSpPr>
        <p:spPr>
          <a:xfrm rot="21428337">
            <a:off x="11317681" y="9048401"/>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38</a:t>
            </a:r>
          </a:p>
        </p:txBody>
      </p:sp>
    </p:spTree>
    <p:extLst>
      <p:ext uri="{BB962C8B-B14F-4D97-AF65-F5344CB8AC3E}">
        <p14:creationId xmlns:p14="http://schemas.microsoft.com/office/powerpoint/2010/main" val="24136187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7E7A727A-3603-4266-8404-741A88E31A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5044" y="762000"/>
            <a:ext cx="3429000" cy="6096000"/>
          </a:xfrm>
          <a:prstGeom prst="rect">
            <a:avLst/>
          </a:prstGeom>
        </p:spPr>
      </p:pic>
      <p:pic>
        <p:nvPicPr>
          <p:cNvPr id="14" name="Picture 13">
            <a:extLst>
              <a:ext uri="{FF2B5EF4-FFF2-40B4-BE49-F238E27FC236}">
                <a16:creationId xmlns:a16="http://schemas.microsoft.com/office/drawing/2014/main" id="{2F86CA2D-42E3-48DD-AC5A-055168337F0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3117" y="762000"/>
            <a:ext cx="3429000" cy="6096000"/>
          </a:xfrm>
          <a:prstGeom prst="rect">
            <a:avLst/>
          </a:prstGeom>
        </p:spPr>
      </p:pic>
      <p:pic>
        <p:nvPicPr>
          <p:cNvPr id="18" name="Picture 17">
            <a:extLst>
              <a:ext uri="{FF2B5EF4-FFF2-40B4-BE49-F238E27FC236}">
                <a16:creationId xmlns:a16="http://schemas.microsoft.com/office/drawing/2014/main" id="{DF8018C9-0ECD-4D30-AFAA-A97B9E78566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8172" y="762000"/>
            <a:ext cx="3429000" cy="6096000"/>
          </a:xfrm>
          <a:prstGeom prst="rect">
            <a:avLst/>
          </a:prstGeom>
        </p:spPr>
      </p:pic>
      <p:pic>
        <p:nvPicPr>
          <p:cNvPr id="10" name="Picture 9">
            <a:extLst>
              <a:ext uri="{FF2B5EF4-FFF2-40B4-BE49-F238E27FC236}">
                <a16:creationId xmlns:a16="http://schemas.microsoft.com/office/drawing/2014/main" id="{DF7EEEEF-7D99-4D12-A1F5-50C5827ED0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740" y="762000"/>
            <a:ext cx="3429000" cy="6096000"/>
          </a:xfrm>
          <a:prstGeom prst="rect">
            <a:avLst/>
          </a:prstGeom>
        </p:spPr>
      </p:pic>
      <p:sp>
        <p:nvSpPr>
          <p:cNvPr id="2" name="Title 1">
            <a:extLst>
              <a:ext uri="{FF2B5EF4-FFF2-40B4-BE49-F238E27FC236}">
                <a16:creationId xmlns:a16="http://schemas.microsoft.com/office/drawing/2014/main" id="{565C2A01-4F07-4B2D-B42A-A6ACB3F788F2}"/>
              </a:ext>
            </a:extLst>
          </p:cNvPr>
          <p:cNvSpPr>
            <a:spLocks noGrp="1"/>
          </p:cNvSpPr>
          <p:nvPr>
            <p:ph type="ctrTitle"/>
          </p:nvPr>
        </p:nvSpPr>
        <p:spPr>
          <a:xfrm>
            <a:off x="1524000" y="-133"/>
            <a:ext cx="9144000" cy="752168"/>
          </a:xfrm>
        </p:spPr>
        <p:txBody>
          <a:bodyPr>
            <a:normAutofit/>
          </a:bodyPr>
          <a:lstStyle/>
          <a:p>
            <a:r>
              <a:rPr lang="en-US" sz="3600" b="1" dirty="0">
                <a:latin typeface="Arial Black" panose="020B0A04020102020204" pitchFamily="34" charset="0"/>
              </a:rPr>
              <a:t>THE PROBLEM: Ignored Reality</a:t>
            </a:r>
          </a:p>
        </p:txBody>
      </p:sp>
      <p:sp>
        <p:nvSpPr>
          <p:cNvPr id="5" name="Rectangle: Rounded Corners 4">
            <a:extLst>
              <a:ext uri="{FF2B5EF4-FFF2-40B4-BE49-F238E27FC236}">
                <a16:creationId xmlns:a16="http://schemas.microsoft.com/office/drawing/2014/main" id="{40309F6F-E497-4003-AC2D-6BB11E77BD69}"/>
              </a:ext>
            </a:extLst>
          </p:cNvPr>
          <p:cNvSpPr/>
          <p:nvPr/>
        </p:nvSpPr>
        <p:spPr>
          <a:xfrm>
            <a:off x="752168" y="6231194"/>
            <a:ext cx="1914832" cy="560439"/>
          </a:xfrm>
          <a:prstGeom prst="roundRect">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Black" panose="020B0A04020102020204" pitchFamily="34" charset="0"/>
              </a:rPr>
              <a:t>Tunde</a:t>
            </a:r>
          </a:p>
        </p:txBody>
      </p:sp>
      <p:sp>
        <p:nvSpPr>
          <p:cNvPr id="6" name="Rectangle: Rounded Corners 5">
            <a:extLst>
              <a:ext uri="{FF2B5EF4-FFF2-40B4-BE49-F238E27FC236}">
                <a16:creationId xmlns:a16="http://schemas.microsoft.com/office/drawing/2014/main" id="{4205E501-E153-43C1-9C74-D2586948B02A}"/>
              </a:ext>
            </a:extLst>
          </p:cNvPr>
          <p:cNvSpPr/>
          <p:nvPr/>
        </p:nvSpPr>
        <p:spPr>
          <a:xfrm>
            <a:off x="3800201" y="6231193"/>
            <a:ext cx="1914832" cy="560439"/>
          </a:xfrm>
          <a:prstGeom prst="round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latin typeface="Arial Black" panose="020B0A04020102020204" pitchFamily="34" charset="0"/>
              </a:rPr>
              <a:t>Apollo</a:t>
            </a:r>
          </a:p>
        </p:txBody>
      </p:sp>
      <p:sp>
        <p:nvSpPr>
          <p:cNvPr id="7" name="Rectangle: Rounded Corners 6">
            <a:extLst>
              <a:ext uri="{FF2B5EF4-FFF2-40B4-BE49-F238E27FC236}">
                <a16:creationId xmlns:a16="http://schemas.microsoft.com/office/drawing/2014/main" id="{1C5B199B-E597-4E0B-9550-FF058E4A3129}"/>
              </a:ext>
            </a:extLst>
          </p:cNvPr>
          <p:cNvSpPr/>
          <p:nvPr/>
        </p:nvSpPr>
        <p:spPr>
          <a:xfrm>
            <a:off x="6685555" y="6231194"/>
            <a:ext cx="1914832" cy="560439"/>
          </a:xfrm>
          <a:prstGeom prst="roundRect">
            <a:avLst/>
          </a:pr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tx1"/>
                </a:solidFill>
                <a:latin typeface="Arial Black" panose="020B0A04020102020204" pitchFamily="34" charset="0"/>
              </a:rPr>
              <a:t>Ifeoma</a:t>
            </a:r>
          </a:p>
        </p:txBody>
      </p:sp>
      <p:sp>
        <p:nvSpPr>
          <p:cNvPr id="8" name="Rectangle: Rounded Corners 7">
            <a:extLst>
              <a:ext uri="{FF2B5EF4-FFF2-40B4-BE49-F238E27FC236}">
                <a16:creationId xmlns:a16="http://schemas.microsoft.com/office/drawing/2014/main" id="{EC247A17-A486-41F6-80EA-9E92251B1F9A}"/>
              </a:ext>
            </a:extLst>
          </p:cNvPr>
          <p:cNvSpPr/>
          <p:nvPr/>
        </p:nvSpPr>
        <p:spPr>
          <a:xfrm>
            <a:off x="9484044" y="6244198"/>
            <a:ext cx="1914832" cy="56043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latin typeface="Arial Black" panose="020B0A04020102020204" pitchFamily="34" charset="0"/>
              </a:rPr>
              <a:t>Lami</a:t>
            </a:r>
            <a:endParaRPr lang="en-US" sz="2800" b="1" dirty="0">
              <a:latin typeface="Arial Black" panose="020B0A04020102020204" pitchFamily="34" charset="0"/>
            </a:endParaRPr>
          </a:p>
        </p:txBody>
      </p:sp>
      <p:grpSp>
        <p:nvGrpSpPr>
          <p:cNvPr id="43" name="paginator">
            <a:extLst>
              <a:ext uri="{FF2B5EF4-FFF2-40B4-BE49-F238E27FC236}">
                <a16:creationId xmlns:a16="http://schemas.microsoft.com/office/drawing/2014/main" id="{4E795709-1A4A-43C8-9128-003F465046C6}"/>
              </a:ext>
            </a:extLst>
          </p:cNvPr>
          <p:cNvGrpSpPr/>
          <p:nvPr/>
        </p:nvGrpSpPr>
        <p:grpSpPr>
          <a:xfrm rot="4848929">
            <a:off x="11190028" y="5179696"/>
            <a:ext cx="3919258" cy="4042600"/>
            <a:chOff x="11190028" y="5179696"/>
            <a:chExt cx="3919258" cy="4042600"/>
          </a:xfrm>
        </p:grpSpPr>
        <p:grpSp>
          <p:nvGrpSpPr>
            <p:cNvPr id="44" name="Group 43">
              <a:extLst>
                <a:ext uri="{FF2B5EF4-FFF2-40B4-BE49-F238E27FC236}">
                  <a16:creationId xmlns:a16="http://schemas.microsoft.com/office/drawing/2014/main" id="{23BDD587-BC8F-480A-89E8-8A705E946770}"/>
                </a:ext>
              </a:extLst>
            </p:cNvPr>
            <p:cNvGrpSpPr/>
            <p:nvPr/>
          </p:nvGrpSpPr>
          <p:grpSpPr>
            <a:xfrm rot="7104713">
              <a:off x="11128357" y="5241367"/>
              <a:ext cx="4042600" cy="3919258"/>
              <a:chOff x="8701118" y="2643261"/>
              <a:chExt cx="2715562" cy="2632709"/>
            </a:xfrm>
          </p:grpSpPr>
          <p:sp>
            <p:nvSpPr>
              <p:cNvPr id="46" name="Oval 45">
                <a:extLst>
                  <a:ext uri="{FF2B5EF4-FFF2-40B4-BE49-F238E27FC236}">
                    <a16:creationId xmlns:a16="http://schemas.microsoft.com/office/drawing/2014/main" id="{CC341799-4E79-4195-86A1-85E78749944D}"/>
                  </a:ext>
                </a:extLst>
              </p:cNvPr>
              <p:cNvSpPr/>
              <p:nvPr/>
            </p:nvSpPr>
            <p:spPr>
              <a:xfrm>
                <a:off x="8701118" y="2643261"/>
                <a:ext cx="2715562" cy="2632709"/>
              </a:xfrm>
              <a:prstGeom prst="ellipse">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ingle1">
                <a:extLst>
                  <a:ext uri="{FF2B5EF4-FFF2-40B4-BE49-F238E27FC236}">
                    <a16:creationId xmlns:a16="http://schemas.microsoft.com/office/drawing/2014/main" id="{4976421D-7F2F-4DA8-968D-7289F389835E}"/>
                  </a:ext>
                </a:extLst>
              </p:cNvPr>
              <p:cNvSpPr/>
              <p:nvPr/>
            </p:nvSpPr>
            <p:spPr>
              <a:xfrm>
                <a:off x="9360131" y="3882257"/>
                <a:ext cx="1307869" cy="1145903"/>
              </a:xfrm>
              <a:prstGeom prst="triangle">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ingle2">
                <a:extLst>
                  <a:ext uri="{FF2B5EF4-FFF2-40B4-BE49-F238E27FC236}">
                    <a16:creationId xmlns:a16="http://schemas.microsoft.com/office/drawing/2014/main" id="{21C937A9-28AB-42DE-B46D-EDF7343FF782}"/>
                  </a:ext>
                </a:extLst>
              </p:cNvPr>
              <p:cNvSpPr/>
              <p:nvPr/>
            </p:nvSpPr>
            <p:spPr>
              <a:xfrm rot="5740230">
                <a:off x="8855826" y="3327442"/>
                <a:ext cx="1307869" cy="1145903"/>
              </a:xfrm>
              <a:prstGeom prst="triangle">
                <a:avLst/>
              </a:prstGeom>
              <a:solidFill>
                <a:srgbClr val="843C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tingle3">
                <a:extLst>
                  <a:ext uri="{FF2B5EF4-FFF2-40B4-BE49-F238E27FC236}">
                    <a16:creationId xmlns:a16="http://schemas.microsoft.com/office/drawing/2014/main" id="{4F2B1F69-6113-4B41-90A0-558558B62A1A}"/>
                  </a:ext>
                </a:extLst>
              </p:cNvPr>
              <p:cNvSpPr/>
              <p:nvPr/>
            </p:nvSpPr>
            <p:spPr>
              <a:xfrm rot="11719019">
                <a:off x="9538127" y="2878777"/>
                <a:ext cx="1307869" cy="1145903"/>
              </a:xfrm>
              <a:prstGeom prst="triangle">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tingle4">
                <a:extLst>
                  <a:ext uri="{FF2B5EF4-FFF2-40B4-BE49-F238E27FC236}">
                    <a16:creationId xmlns:a16="http://schemas.microsoft.com/office/drawing/2014/main" id="{D598B237-55F8-4FCB-9896-75DCEB6E3DFB}"/>
                  </a:ext>
                </a:extLst>
              </p:cNvPr>
              <p:cNvSpPr/>
              <p:nvPr/>
            </p:nvSpPr>
            <p:spPr>
              <a:xfrm rot="16934745">
                <a:off x="9950503" y="3503073"/>
                <a:ext cx="1307869" cy="1145903"/>
              </a:xfrm>
              <a:prstGeom prst="triangle">
                <a:avLst/>
              </a:prstGeom>
              <a:solidFill>
                <a:srgbClr val="54823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5" name="ring">
              <a:extLst>
                <a:ext uri="{FF2B5EF4-FFF2-40B4-BE49-F238E27FC236}">
                  <a16:creationId xmlns:a16="http://schemas.microsoft.com/office/drawing/2014/main" id="{9044844D-1725-4D0C-9C3C-750A9557DF0B}"/>
                </a:ext>
              </a:extLst>
            </p:cNvPr>
            <p:cNvSpPr/>
            <p:nvPr/>
          </p:nvSpPr>
          <p:spPr>
            <a:xfrm>
              <a:off x="11419459" y="5454837"/>
              <a:ext cx="3481950" cy="348195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1" name="4">
            <a:extLst>
              <a:ext uri="{FF2B5EF4-FFF2-40B4-BE49-F238E27FC236}">
                <a16:creationId xmlns:a16="http://schemas.microsoft.com/office/drawing/2014/main" id="{03088727-C3B3-4C23-B4A8-615642F84CDF}"/>
              </a:ext>
            </a:extLst>
          </p:cNvPr>
          <p:cNvSpPr/>
          <p:nvPr/>
        </p:nvSpPr>
        <p:spPr>
          <a:xfrm>
            <a:off x="11273086" y="5853623"/>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4</a:t>
            </a:r>
          </a:p>
        </p:txBody>
      </p:sp>
      <p:sp>
        <p:nvSpPr>
          <p:cNvPr id="54" name="3">
            <a:extLst>
              <a:ext uri="{FF2B5EF4-FFF2-40B4-BE49-F238E27FC236}">
                <a16:creationId xmlns:a16="http://schemas.microsoft.com/office/drawing/2014/main" id="{333BC07B-300B-425F-84D7-1C086365DF0B}"/>
              </a:ext>
            </a:extLst>
          </p:cNvPr>
          <p:cNvSpPr/>
          <p:nvPr/>
        </p:nvSpPr>
        <p:spPr>
          <a:xfrm rot="178223">
            <a:off x="11076600" y="8802247"/>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3</a:t>
            </a:r>
          </a:p>
        </p:txBody>
      </p:sp>
      <p:sp>
        <p:nvSpPr>
          <p:cNvPr id="55" name="1">
            <a:extLst>
              <a:ext uri="{FF2B5EF4-FFF2-40B4-BE49-F238E27FC236}">
                <a16:creationId xmlns:a16="http://schemas.microsoft.com/office/drawing/2014/main" id="{17C85385-EB09-41DB-9BD9-4E36C3827281}"/>
              </a:ext>
            </a:extLst>
          </p:cNvPr>
          <p:cNvSpPr/>
          <p:nvPr/>
        </p:nvSpPr>
        <p:spPr>
          <a:xfrm>
            <a:off x="13600079" y="5335227"/>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5</a:t>
            </a:r>
          </a:p>
        </p:txBody>
      </p:sp>
      <p:sp>
        <p:nvSpPr>
          <p:cNvPr id="56" name="2">
            <a:extLst>
              <a:ext uri="{FF2B5EF4-FFF2-40B4-BE49-F238E27FC236}">
                <a16:creationId xmlns:a16="http://schemas.microsoft.com/office/drawing/2014/main" id="{649CA2D5-B94C-4A18-A596-BB21D3986C0E}"/>
              </a:ext>
            </a:extLst>
          </p:cNvPr>
          <p:cNvSpPr/>
          <p:nvPr/>
        </p:nvSpPr>
        <p:spPr>
          <a:xfrm rot="21428337">
            <a:off x="14460054" y="9117965"/>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6</a:t>
            </a:r>
          </a:p>
        </p:txBody>
      </p:sp>
    </p:spTree>
    <p:extLst>
      <p:ext uri="{BB962C8B-B14F-4D97-AF65-F5344CB8AC3E}">
        <p14:creationId xmlns:p14="http://schemas.microsoft.com/office/powerpoint/2010/main" val="1676262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ectangle 20">
            <a:extLst>
              <a:ext uri="{FF2B5EF4-FFF2-40B4-BE49-F238E27FC236}">
                <a16:creationId xmlns:a16="http://schemas.microsoft.com/office/drawing/2014/main" id="{3DD49546-CE01-425A-9EA7-F6CA4530F1C8}"/>
              </a:ext>
            </a:extLst>
          </p:cNvPr>
          <p:cNvSpPr/>
          <p:nvPr/>
        </p:nvSpPr>
        <p:spPr>
          <a:xfrm>
            <a:off x="-506383" y="-19386"/>
            <a:ext cx="12698383" cy="6877386"/>
          </a:xfrm>
          <a:prstGeom prst="rect">
            <a:avLst/>
          </a:prstGeom>
          <a:solidFill>
            <a:srgbClr val="3B4B5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283753FE-4DA5-4BEF-8619-7B387F79AD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6999" y="-19386"/>
            <a:ext cx="3429000" cy="6096000"/>
          </a:xfrm>
          <a:prstGeom prst="rect">
            <a:avLst/>
          </a:prstGeom>
        </p:spPr>
      </p:pic>
      <p:pic>
        <p:nvPicPr>
          <p:cNvPr id="16" name="Picture 15">
            <a:extLst>
              <a:ext uri="{FF2B5EF4-FFF2-40B4-BE49-F238E27FC236}">
                <a16:creationId xmlns:a16="http://schemas.microsoft.com/office/drawing/2014/main" id="{29BB27DC-4AF3-4F31-B2BB-D553254C1E8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383" y="-16625"/>
            <a:ext cx="3429000" cy="6096000"/>
          </a:xfrm>
          <a:prstGeom prst="rect">
            <a:avLst/>
          </a:prstGeom>
        </p:spPr>
      </p:pic>
      <p:pic>
        <p:nvPicPr>
          <p:cNvPr id="18" name="Picture 17">
            <a:extLst>
              <a:ext uri="{FF2B5EF4-FFF2-40B4-BE49-F238E27FC236}">
                <a16:creationId xmlns:a16="http://schemas.microsoft.com/office/drawing/2014/main" id="{19BD1CF4-E9FD-4C68-BA81-5BB694823C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24499" y="-19386"/>
            <a:ext cx="3429000" cy="6096000"/>
          </a:xfrm>
          <a:prstGeom prst="rect">
            <a:avLst/>
          </a:prstGeom>
        </p:spPr>
      </p:pic>
      <p:pic>
        <p:nvPicPr>
          <p:cNvPr id="20" name="Picture 19">
            <a:extLst>
              <a:ext uri="{FF2B5EF4-FFF2-40B4-BE49-F238E27FC236}">
                <a16:creationId xmlns:a16="http://schemas.microsoft.com/office/drawing/2014/main" id="{452A73B9-1FEC-4C2F-B40E-174D8DB98BD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63000" y="-19386"/>
            <a:ext cx="3429000" cy="6096000"/>
          </a:xfrm>
          <a:prstGeom prst="rect">
            <a:avLst/>
          </a:prstGeom>
        </p:spPr>
      </p:pic>
      <p:pic>
        <p:nvPicPr>
          <p:cNvPr id="10" name="Picture 9">
            <a:extLst>
              <a:ext uri="{FF2B5EF4-FFF2-40B4-BE49-F238E27FC236}">
                <a16:creationId xmlns:a16="http://schemas.microsoft.com/office/drawing/2014/main" id="{113A9623-6CB5-454C-AE4E-A7E35A913A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09999" y="3429000"/>
            <a:ext cx="4572000" cy="4572000"/>
          </a:xfrm>
          <a:prstGeom prst="rect">
            <a:avLst/>
          </a:prstGeom>
        </p:spPr>
      </p:pic>
      <p:grpSp>
        <p:nvGrpSpPr>
          <p:cNvPr id="34" name="paginator">
            <a:extLst>
              <a:ext uri="{FF2B5EF4-FFF2-40B4-BE49-F238E27FC236}">
                <a16:creationId xmlns:a16="http://schemas.microsoft.com/office/drawing/2014/main" id="{8101D0EB-BA65-4754-85A2-EF4FFF20458E}"/>
              </a:ext>
            </a:extLst>
          </p:cNvPr>
          <p:cNvGrpSpPr/>
          <p:nvPr/>
        </p:nvGrpSpPr>
        <p:grpSpPr>
          <a:xfrm rot="10264213">
            <a:off x="11190028" y="5179696"/>
            <a:ext cx="3919258" cy="4042600"/>
            <a:chOff x="11190028" y="5179696"/>
            <a:chExt cx="3919258" cy="4042600"/>
          </a:xfrm>
        </p:grpSpPr>
        <p:grpSp>
          <p:nvGrpSpPr>
            <p:cNvPr id="35" name="Group 34">
              <a:extLst>
                <a:ext uri="{FF2B5EF4-FFF2-40B4-BE49-F238E27FC236}">
                  <a16:creationId xmlns:a16="http://schemas.microsoft.com/office/drawing/2014/main" id="{86D34112-5C1E-4B17-9C63-F9D56C707144}"/>
                </a:ext>
              </a:extLst>
            </p:cNvPr>
            <p:cNvGrpSpPr/>
            <p:nvPr/>
          </p:nvGrpSpPr>
          <p:grpSpPr>
            <a:xfrm rot="7104713">
              <a:off x="11128357" y="5241367"/>
              <a:ext cx="4042600" cy="3919258"/>
              <a:chOff x="8701118" y="2643261"/>
              <a:chExt cx="2715562" cy="2632709"/>
            </a:xfrm>
          </p:grpSpPr>
          <p:sp>
            <p:nvSpPr>
              <p:cNvPr id="37" name="Oval 36">
                <a:extLst>
                  <a:ext uri="{FF2B5EF4-FFF2-40B4-BE49-F238E27FC236}">
                    <a16:creationId xmlns:a16="http://schemas.microsoft.com/office/drawing/2014/main" id="{A2EB38C6-0A74-4574-BA5E-932B3313B244}"/>
                  </a:ext>
                </a:extLst>
              </p:cNvPr>
              <p:cNvSpPr/>
              <p:nvPr/>
            </p:nvSpPr>
            <p:spPr>
              <a:xfrm>
                <a:off x="8701118" y="2643261"/>
                <a:ext cx="2715562" cy="2632709"/>
              </a:xfrm>
              <a:prstGeom prst="ellipse">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ingle1">
                <a:extLst>
                  <a:ext uri="{FF2B5EF4-FFF2-40B4-BE49-F238E27FC236}">
                    <a16:creationId xmlns:a16="http://schemas.microsoft.com/office/drawing/2014/main" id="{2F451B0A-9941-44B7-8367-D04E16488190}"/>
                  </a:ext>
                </a:extLst>
              </p:cNvPr>
              <p:cNvSpPr/>
              <p:nvPr/>
            </p:nvSpPr>
            <p:spPr>
              <a:xfrm>
                <a:off x="9360131" y="3882257"/>
                <a:ext cx="1307869" cy="1145903"/>
              </a:xfrm>
              <a:prstGeom prst="triangle">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ingle2">
                <a:extLst>
                  <a:ext uri="{FF2B5EF4-FFF2-40B4-BE49-F238E27FC236}">
                    <a16:creationId xmlns:a16="http://schemas.microsoft.com/office/drawing/2014/main" id="{66D8ABDF-0CDC-4367-B42D-4748B02A8C95}"/>
                  </a:ext>
                </a:extLst>
              </p:cNvPr>
              <p:cNvSpPr/>
              <p:nvPr/>
            </p:nvSpPr>
            <p:spPr>
              <a:xfrm rot="5740230">
                <a:off x="8855826" y="3327442"/>
                <a:ext cx="1307869" cy="1145903"/>
              </a:xfrm>
              <a:prstGeom prst="triangle">
                <a:avLst/>
              </a:prstGeom>
              <a:solidFill>
                <a:srgbClr val="843C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ingle3">
                <a:extLst>
                  <a:ext uri="{FF2B5EF4-FFF2-40B4-BE49-F238E27FC236}">
                    <a16:creationId xmlns:a16="http://schemas.microsoft.com/office/drawing/2014/main" id="{99D2A661-B01F-46E4-A0A3-03CEB2875FC5}"/>
                  </a:ext>
                </a:extLst>
              </p:cNvPr>
              <p:cNvSpPr/>
              <p:nvPr/>
            </p:nvSpPr>
            <p:spPr>
              <a:xfrm rot="11719019">
                <a:off x="9538127" y="2878777"/>
                <a:ext cx="1307869" cy="1145903"/>
              </a:xfrm>
              <a:prstGeom prst="triangle">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tingle4">
                <a:extLst>
                  <a:ext uri="{FF2B5EF4-FFF2-40B4-BE49-F238E27FC236}">
                    <a16:creationId xmlns:a16="http://schemas.microsoft.com/office/drawing/2014/main" id="{75D7031E-6C25-49AF-B2A3-121B9A7BBB4F}"/>
                  </a:ext>
                </a:extLst>
              </p:cNvPr>
              <p:cNvSpPr/>
              <p:nvPr/>
            </p:nvSpPr>
            <p:spPr>
              <a:xfrm rot="16934745">
                <a:off x="9950503" y="3503073"/>
                <a:ext cx="1307869" cy="1145903"/>
              </a:xfrm>
              <a:prstGeom prst="triangle">
                <a:avLst/>
              </a:prstGeom>
              <a:solidFill>
                <a:srgbClr val="54823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ring">
              <a:extLst>
                <a:ext uri="{FF2B5EF4-FFF2-40B4-BE49-F238E27FC236}">
                  <a16:creationId xmlns:a16="http://schemas.microsoft.com/office/drawing/2014/main" id="{819BD4D8-3886-4C6C-BBCC-C54A16FF999E}"/>
                </a:ext>
              </a:extLst>
            </p:cNvPr>
            <p:cNvSpPr/>
            <p:nvPr/>
          </p:nvSpPr>
          <p:spPr>
            <a:xfrm>
              <a:off x="11419459" y="5454837"/>
              <a:ext cx="3481950" cy="348195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4">
            <a:extLst>
              <a:ext uri="{FF2B5EF4-FFF2-40B4-BE49-F238E27FC236}">
                <a16:creationId xmlns:a16="http://schemas.microsoft.com/office/drawing/2014/main" id="{A1449776-9E60-4C6E-B6A6-C04A3C258A5F}"/>
              </a:ext>
            </a:extLst>
          </p:cNvPr>
          <p:cNvSpPr/>
          <p:nvPr/>
        </p:nvSpPr>
        <p:spPr>
          <a:xfrm>
            <a:off x="11391678" y="5763127"/>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40</a:t>
            </a:r>
          </a:p>
        </p:txBody>
      </p:sp>
      <p:sp>
        <p:nvSpPr>
          <p:cNvPr id="43" name="3">
            <a:extLst>
              <a:ext uri="{FF2B5EF4-FFF2-40B4-BE49-F238E27FC236}">
                <a16:creationId xmlns:a16="http://schemas.microsoft.com/office/drawing/2014/main" id="{1235A10B-3F46-4475-9410-8A853FB80F5A}"/>
              </a:ext>
            </a:extLst>
          </p:cNvPr>
          <p:cNvSpPr/>
          <p:nvPr/>
        </p:nvSpPr>
        <p:spPr>
          <a:xfrm rot="178223">
            <a:off x="11153642" y="9038458"/>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39</a:t>
            </a:r>
          </a:p>
        </p:txBody>
      </p:sp>
      <p:sp>
        <p:nvSpPr>
          <p:cNvPr id="44" name="1">
            <a:extLst>
              <a:ext uri="{FF2B5EF4-FFF2-40B4-BE49-F238E27FC236}">
                <a16:creationId xmlns:a16="http://schemas.microsoft.com/office/drawing/2014/main" id="{09B07BBE-25A0-464A-B117-6556F5F24881}"/>
              </a:ext>
            </a:extLst>
          </p:cNvPr>
          <p:cNvSpPr/>
          <p:nvPr/>
        </p:nvSpPr>
        <p:spPr>
          <a:xfrm>
            <a:off x="14996905" y="9087804"/>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37</a:t>
            </a:r>
          </a:p>
        </p:txBody>
      </p:sp>
      <p:sp>
        <p:nvSpPr>
          <p:cNvPr id="45" name="2">
            <a:extLst>
              <a:ext uri="{FF2B5EF4-FFF2-40B4-BE49-F238E27FC236}">
                <a16:creationId xmlns:a16="http://schemas.microsoft.com/office/drawing/2014/main" id="{A11BA669-9BE3-4112-8F9D-B5941A603FAD}"/>
              </a:ext>
            </a:extLst>
          </p:cNvPr>
          <p:cNvSpPr/>
          <p:nvPr/>
        </p:nvSpPr>
        <p:spPr>
          <a:xfrm rot="21428337">
            <a:off x="14221277" y="9136007"/>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38</a:t>
            </a:r>
          </a:p>
        </p:txBody>
      </p:sp>
    </p:spTree>
    <p:extLst>
      <p:ext uri="{BB962C8B-B14F-4D97-AF65-F5344CB8AC3E}">
        <p14:creationId xmlns:p14="http://schemas.microsoft.com/office/powerpoint/2010/main" val="1230429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C2A01-4F07-4B2D-B42A-A6ACB3F788F2}"/>
              </a:ext>
            </a:extLst>
          </p:cNvPr>
          <p:cNvSpPr>
            <a:spLocks noGrp="1"/>
          </p:cNvSpPr>
          <p:nvPr>
            <p:ph type="ctrTitle"/>
          </p:nvPr>
        </p:nvSpPr>
        <p:spPr>
          <a:xfrm>
            <a:off x="1524000" y="346586"/>
            <a:ext cx="9144000" cy="752168"/>
          </a:xfrm>
        </p:spPr>
        <p:txBody>
          <a:bodyPr>
            <a:normAutofit/>
          </a:bodyPr>
          <a:lstStyle/>
          <a:p>
            <a:r>
              <a:rPr lang="en-US" sz="4000" b="1" dirty="0">
                <a:latin typeface="Arial Black" panose="020B0A04020102020204" pitchFamily="34" charset="0"/>
              </a:rPr>
              <a:t>OBJECTIVES</a:t>
            </a:r>
          </a:p>
        </p:txBody>
      </p:sp>
      <p:sp>
        <p:nvSpPr>
          <p:cNvPr id="3" name="Subtitle 2">
            <a:extLst>
              <a:ext uri="{FF2B5EF4-FFF2-40B4-BE49-F238E27FC236}">
                <a16:creationId xmlns:a16="http://schemas.microsoft.com/office/drawing/2014/main" id="{212682B3-ED88-4B4D-ABFE-0050D2F420A9}"/>
              </a:ext>
            </a:extLst>
          </p:cNvPr>
          <p:cNvSpPr>
            <a:spLocks noGrp="1"/>
          </p:cNvSpPr>
          <p:nvPr>
            <p:ph type="subTitle" idx="1"/>
          </p:nvPr>
        </p:nvSpPr>
        <p:spPr>
          <a:xfrm>
            <a:off x="1017639" y="1463522"/>
            <a:ext cx="10368116" cy="4273601"/>
          </a:xfrm>
        </p:spPr>
        <p:txBody>
          <a:bodyPr>
            <a:normAutofit/>
          </a:bodyPr>
          <a:lstStyle/>
          <a:p>
            <a:pPr marL="742950" indent="-742950" algn="l">
              <a:buFont typeface="+mj-lt"/>
              <a:buAutoNum type="arabicPeriod"/>
            </a:pPr>
            <a:r>
              <a:rPr lang="en-US" sz="3600" b="1" dirty="0"/>
              <a:t>Define and explain the concepts of Differentiated Instruction (DI) and Inclusive Education (IE)</a:t>
            </a:r>
          </a:p>
          <a:p>
            <a:pPr marL="742950" indent="-742950" algn="l">
              <a:buFont typeface="+mj-lt"/>
              <a:buAutoNum type="arabicPeriod"/>
            </a:pPr>
            <a:r>
              <a:rPr lang="en-US" sz="3600" b="1" dirty="0"/>
              <a:t>Explore strategies to apply DI in SAAC classrooms</a:t>
            </a:r>
          </a:p>
          <a:p>
            <a:pPr marL="742950" indent="-742950" algn="l">
              <a:buFont typeface="+mj-lt"/>
              <a:buAutoNum type="arabicPeriod"/>
            </a:pPr>
            <a:r>
              <a:rPr lang="en-US" sz="3600" b="1" dirty="0"/>
              <a:t>Discuss how DI promotes inclusion</a:t>
            </a:r>
          </a:p>
          <a:p>
            <a:pPr marL="742950" indent="-742950" algn="l">
              <a:buFont typeface="+mj-lt"/>
              <a:buAutoNum type="arabicPeriod"/>
            </a:pPr>
            <a:r>
              <a:rPr lang="en-US" sz="3600" b="1" dirty="0"/>
              <a:t>Share practical tips and case studies</a:t>
            </a:r>
          </a:p>
          <a:p>
            <a:pPr marL="742950" indent="-742950" algn="l">
              <a:buFont typeface="+mj-lt"/>
              <a:buAutoNum type="arabicPeriod"/>
            </a:pPr>
            <a:r>
              <a:rPr lang="en-US" sz="3600" b="1" dirty="0"/>
              <a:t>Reflect on how teachers can start small but scale effectively</a:t>
            </a:r>
          </a:p>
        </p:txBody>
      </p:sp>
      <p:grpSp>
        <p:nvGrpSpPr>
          <p:cNvPr id="30" name="paginator">
            <a:extLst>
              <a:ext uri="{FF2B5EF4-FFF2-40B4-BE49-F238E27FC236}">
                <a16:creationId xmlns:a16="http://schemas.microsoft.com/office/drawing/2014/main" id="{722E77A0-2986-42A5-A57C-BF35B4CDDCAD}"/>
              </a:ext>
            </a:extLst>
          </p:cNvPr>
          <p:cNvGrpSpPr/>
          <p:nvPr/>
        </p:nvGrpSpPr>
        <p:grpSpPr>
          <a:xfrm>
            <a:off x="11190028" y="5179696"/>
            <a:ext cx="3919258" cy="4042600"/>
            <a:chOff x="11190028" y="5179696"/>
            <a:chExt cx="3919258" cy="4042600"/>
          </a:xfrm>
        </p:grpSpPr>
        <p:grpSp>
          <p:nvGrpSpPr>
            <p:cNvPr id="31" name="Group 30">
              <a:extLst>
                <a:ext uri="{FF2B5EF4-FFF2-40B4-BE49-F238E27FC236}">
                  <a16:creationId xmlns:a16="http://schemas.microsoft.com/office/drawing/2014/main" id="{4748D21A-3538-4A9D-BB28-81E23AD6947D}"/>
                </a:ext>
              </a:extLst>
            </p:cNvPr>
            <p:cNvGrpSpPr/>
            <p:nvPr/>
          </p:nvGrpSpPr>
          <p:grpSpPr>
            <a:xfrm rot="7104713">
              <a:off x="11128357" y="5241367"/>
              <a:ext cx="4042600" cy="3919258"/>
              <a:chOff x="8701118" y="2643261"/>
              <a:chExt cx="2715562" cy="2632709"/>
            </a:xfrm>
          </p:grpSpPr>
          <p:sp>
            <p:nvSpPr>
              <p:cNvPr id="33" name="Oval 32">
                <a:extLst>
                  <a:ext uri="{FF2B5EF4-FFF2-40B4-BE49-F238E27FC236}">
                    <a16:creationId xmlns:a16="http://schemas.microsoft.com/office/drawing/2014/main" id="{787E4F17-6664-4E58-80F4-2650C1E3501C}"/>
                  </a:ext>
                </a:extLst>
              </p:cNvPr>
              <p:cNvSpPr/>
              <p:nvPr/>
            </p:nvSpPr>
            <p:spPr>
              <a:xfrm>
                <a:off x="8701118" y="2643261"/>
                <a:ext cx="2715562" cy="2632709"/>
              </a:xfrm>
              <a:prstGeom prst="ellipse">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ngle1">
                <a:extLst>
                  <a:ext uri="{FF2B5EF4-FFF2-40B4-BE49-F238E27FC236}">
                    <a16:creationId xmlns:a16="http://schemas.microsoft.com/office/drawing/2014/main" id="{9DA5C3D3-D7CC-4494-AC26-B5246C4E0D03}"/>
                  </a:ext>
                </a:extLst>
              </p:cNvPr>
              <p:cNvSpPr/>
              <p:nvPr/>
            </p:nvSpPr>
            <p:spPr>
              <a:xfrm>
                <a:off x="9360131" y="3882257"/>
                <a:ext cx="1307869" cy="1145903"/>
              </a:xfrm>
              <a:prstGeom prst="triangle">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ngle2">
                <a:extLst>
                  <a:ext uri="{FF2B5EF4-FFF2-40B4-BE49-F238E27FC236}">
                    <a16:creationId xmlns:a16="http://schemas.microsoft.com/office/drawing/2014/main" id="{8A65A8DD-CE1D-4F97-BD40-3333E358552C}"/>
                  </a:ext>
                </a:extLst>
              </p:cNvPr>
              <p:cNvSpPr/>
              <p:nvPr/>
            </p:nvSpPr>
            <p:spPr>
              <a:xfrm rot="5740230">
                <a:off x="8855826" y="3327442"/>
                <a:ext cx="1307869" cy="1145903"/>
              </a:xfrm>
              <a:prstGeom prst="triangle">
                <a:avLst/>
              </a:prstGeom>
              <a:solidFill>
                <a:srgbClr val="843C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ingle3">
                <a:extLst>
                  <a:ext uri="{FF2B5EF4-FFF2-40B4-BE49-F238E27FC236}">
                    <a16:creationId xmlns:a16="http://schemas.microsoft.com/office/drawing/2014/main" id="{785BE207-2040-4524-A94D-F73FE6B9B112}"/>
                  </a:ext>
                </a:extLst>
              </p:cNvPr>
              <p:cNvSpPr/>
              <p:nvPr/>
            </p:nvSpPr>
            <p:spPr>
              <a:xfrm rot="11719019">
                <a:off x="9538127" y="2878777"/>
                <a:ext cx="1307869" cy="1145903"/>
              </a:xfrm>
              <a:prstGeom prst="triangle">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ingle4">
                <a:extLst>
                  <a:ext uri="{FF2B5EF4-FFF2-40B4-BE49-F238E27FC236}">
                    <a16:creationId xmlns:a16="http://schemas.microsoft.com/office/drawing/2014/main" id="{9ADF89EC-1AF7-4438-9504-85B4D2BC19A5}"/>
                  </a:ext>
                </a:extLst>
              </p:cNvPr>
              <p:cNvSpPr/>
              <p:nvPr/>
            </p:nvSpPr>
            <p:spPr>
              <a:xfrm rot="16934745">
                <a:off x="9950503" y="3503073"/>
                <a:ext cx="1307869" cy="1145903"/>
              </a:xfrm>
              <a:prstGeom prst="triangle">
                <a:avLst/>
              </a:prstGeom>
              <a:solidFill>
                <a:srgbClr val="54823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2" name="ring">
              <a:extLst>
                <a:ext uri="{FF2B5EF4-FFF2-40B4-BE49-F238E27FC236}">
                  <a16:creationId xmlns:a16="http://schemas.microsoft.com/office/drawing/2014/main" id="{280A6161-B398-4B55-A112-1F8D0137A1FF}"/>
                </a:ext>
              </a:extLst>
            </p:cNvPr>
            <p:cNvSpPr/>
            <p:nvPr/>
          </p:nvSpPr>
          <p:spPr>
            <a:xfrm>
              <a:off x="11419459" y="5454837"/>
              <a:ext cx="3481950" cy="348195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8" name="4">
            <a:extLst>
              <a:ext uri="{FF2B5EF4-FFF2-40B4-BE49-F238E27FC236}">
                <a16:creationId xmlns:a16="http://schemas.microsoft.com/office/drawing/2014/main" id="{D167F44C-B3C2-4319-B382-48B68A2FD876}"/>
              </a:ext>
            </a:extLst>
          </p:cNvPr>
          <p:cNvSpPr/>
          <p:nvPr/>
        </p:nvSpPr>
        <p:spPr>
          <a:xfrm>
            <a:off x="11182138" y="8843180"/>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4</a:t>
            </a:r>
          </a:p>
        </p:txBody>
      </p:sp>
      <p:sp>
        <p:nvSpPr>
          <p:cNvPr id="39" name="3">
            <a:extLst>
              <a:ext uri="{FF2B5EF4-FFF2-40B4-BE49-F238E27FC236}">
                <a16:creationId xmlns:a16="http://schemas.microsoft.com/office/drawing/2014/main" id="{CB6EFB6D-F905-4480-AA2C-6844B49AF94D}"/>
              </a:ext>
            </a:extLst>
          </p:cNvPr>
          <p:cNvSpPr/>
          <p:nvPr/>
        </p:nvSpPr>
        <p:spPr>
          <a:xfrm rot="178223">
            <a:off x="14703446" y="8821828"/>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7</a:t>
            </a:r>
          </a:p>
        </p:txBody>
      </p:sp>
      <p:sp>
        <p:nvSpPr>
          <p:cNvPr id="40" name="1">
            <a:extLst>
              <a:ext uri="{FF2B5EF4-FFF2-40B4-BE49-F238E27FC236}">
                <a16:creationId xmlns:a16="http://schemas.microsoft.com/office/drawing/2014/main" id="{C9A94959-A11F-422F-91A9-A2A90CFD86CE}"/>
              </a:ext>
            </a:extLst>
          </p:cNvPr>
          <p:cNvSpPr/>
          <p:nvPr/>
        </p:nvSpPr>
        <p:spPr>
          <a:xfrm>
            <a:off x="11314107" y="5922636"/>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5</a:t>
            </a:r>
          </a:p>
        </p:txBody>
      </p:sp>
      <p:sp>
        <p:nvSpPr>
          <p:cNvPr id="41" name="2">
            <a:extLst>
              <a:ext uri="{FF2B5EF4-FFF2-40B4-BE49-F238E27FC236}">
                <a16:creationId xmlns:a16="http://schemas.microsoft.com/office/drawing/2014/main" id="{1FD257CA-E7C7-401B-9B3A-FADBDB7E379A}"/>
              </a:ext>
            </a:extLst>
          </p:cNvPr>
          <p:cNvSpPr/>
          <p:nvPr/>
        </p:nvSpPr>
        <p:spPr>
          <a:xfrm rot="21428337">
            <a:off x="13914507" y="5361388"/>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6</a:t>
            </a:r>
          </a:p>
        </p:txBody>
      </p:sp>
    </p:spTree>
    <p:extLst>
      <p:ext uri="{BB962C8B-B14F-4D97-AF65-F5344CB8AC3E}">
        <p14:creationId xmlns:p14="http://schemas.microsoft.com/office/powerpoint/2010/main" val="138976609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C2A01-4F07-4B2D-B42A-A6ACB3F788F2}"/>
              </a:ext>
            </a:extLst>
          </p:cNvPr>
          <p:cNvSpPr>
            <a:spLocks noGrp="1"/>
          </p:cNvSpPr>
          <p:nvPr>
            <p:ph type="ctrTitle"/>
          </p:nvPr>
        </p:nvSpPr>
        <p:spPr>
          <a:xfrm>
            <a:off x="1524000" y="346586"/>
            <a:ext cx="9144000" cy="752168"/>
          </a:xfrm>
        </p:spPr>
        <p:txBody>
          <a:bodyPr>
            <a:normAutofit/>
          </a:bodyPr>
          <a:lstStyle/>
          <a:p>
            <a:r>
              <a:rPr lang="en-US" sz="4000" b="1" dirty="0">
                <a:latin typeface="Arial Black" panose="020B0A04020102020204" pitchFamily="34" charset="0"/>
              </a:rPr>
              <a:t>KEY CONCEPTS</a:t>
            </a:r>
          </a:p>
        </p:txBody>
      </p:sp>
      <p:sp>
        <p:nvSpPr>
          <p:cNvPr id="3" name="Subtitle 2">
            <a:extLst>
              <a:ext uri="{FF2B5EF4-FFF2-40B4-BE49-F238E27FC236}">
                <a16:creationId xmlns:a16="http://schemas.microsoft.com/office/drawing/2014/main" id="{212682B3-ED88-4B4D-ABFE-0050D2F420A9}"/>
              </a:ext>
            </a:extLst>
          </p:cNvPr>
          <p:cNvSpPr>
            <a:spLocks noGrp="1"/>
          </p:cNvSpPr>
          <p:nvPr>
            <p:ph type="subTitle" idx="1"/>
          </p:nvPr>
        </p:nvSpPr>
        <p:spPr>
          <a:xfrm>
            <a:off x="1524000" y="1463522"/>
            <a:ext cx="9144000" cy="4273601"/>
          </a:xfrm>
        </p:spPr>
        <p:txBody>
          <a:bodyPr>
            <a:normAutofit lnSpcReduction="10000"/>
          </a:bodyPr>
          <a:lstStyle/>
          <a:p>
            <a:pPr algn="l"/>
            <a:r>
              <a:rPr lang="en-US" sz="3600" b="1" dirty="0"/>
              <a:t>Differentiated Instruction (DI)</a:t>
            </a:r>
          </a:p>
          <a:p>
            <a:pPr algn="l"/>
            <a:r>
              <a:rPr lang="en-US" sz="3600" b="1" dirty="0"/>
              <a:t>Inclusive Education (IE)</a:t>
            </a:r>
          </a:p>
          <a:p>
            <a:pPr algn="l"/>
            <a:endParaRPr lang="en-US" sz="3600" b="1" dirty="0"/>
          </a:p>
          <a:p>
            <a:pPr marL="571500" indent="-571500" algn="l">
              <a:buFont typeface="Arial" panose="020B0604020202020204" pitchFamily="34" charset="0"/>
              <a:buChar char="•"/>
            </a:pPr>
            <a:r>
              <a:rPr lang="en-US" sz="3600" b="1" dirty="0"/>
              <a:t>National Policy on Education (2013 revision) emphasizes inclusive education</a:t>
            </a:r>
          </a:p>
          <a:p>
            <a:pPr marL="571500" indent="-571500" algn="l">
              <a:buFont typeface="Arial" panose="020B0604020202020204" pitchFamily="34" charset="0"/>
              <a:buChar char="•"/>
            </a:pPr>
            <a:r>
              <a:rPr lang="en-US" sz="3600" b="1" dirty="0"/>
              <a:t>Universal Basic Education (UBE) highlights access for all, including children with special needs</a:t>
            </a:r>
          </a:p>
        </p:txBody>
      </p:sp>
      <p:grpSp>
        <p:nvGrpSpPr>
          <p:cNvPr id="28" name="paginator">
            <a:extLst>
              <a:ext uri="{FF2B5EF4-FFF2-40B4-BE49-F238E27FC236}">
                <a16:creationId xmlns:a16="http://schemas.microsoft.com/office/drawing/2014/main" id="{87AA2B90-F955-4C56-88D2-E9E3E9BC9167}"/>
              </a:ext>
            </a:extLst>
          </p:cNvPr>
          <p:cNvGrpSpPr/>
          <p:nvPr/>
        </p:nvGrpSpPr>
        <p:grpSpPr>
          <a:xfrm rot="16200000">
            <a:off x="11190028" y="5179696"/>
            <a:ext cx="3919258" cy="4042600"/>
            <a:chOff x="11190028" y="5179696"/>
            <a:chExt cx="3919258" cy="4042600"/>
          </a:xfrm>
        </p:grpSpPr>
        <p:grpSp>
          <p:nvGrpSpPr>
            <p:cNvPr id="29" name="Group 28">
              <a:extLst>
                <a:ext uri="{FF2B5EF4-FFF2-40B4-BE49-F238E27FC236}">
                  <a16:creationId xmlns:a16="http://schemas.microsoft.com/office/drawing/2014/main" id="{9AAD4235-069B-4C36-8FC0-EC6AEA8B235D}"/>
                </a:ext>
              </a:extLst>
            </p:cNvPr>
            <p:cNvGrpSpPr/>
            <p:nvPr/>
          </p:nvGrpSpPr>
          <p:grpSpPr>
            <a:xfrm rot="7104713">
              <a:off x="11128357" y="5241367"/>
              <a:ext cx="4042600" cy="3919258"/>
              <a:chOff x="8701118" y="2643261"/>
              <a:chExt cx="2715562" cy="2632709"/>
            </a:xfrm>
          </p:grpSpPr>
          <p:sp>
            <p:nvSpPr>
              <p:cNvPr id="31" name="Oval 30">
                <a:extLst>
                  <a:ext uri="{FF2B5EF4-FFF2-40B4-BE49-F238E27FC236}">
                    <a16:creationId xmlns:a16="http://schemas.microsoft.com/office/drawing/2014/main" id="{414CF3C3-CB3D-4D3C-AA8D-5050C0D083B1}"/>
                  </a:ext>
                </a:extLst>
              </p:cNvPr>
              <p:cNvSpPr/>
              <p:nvPr/>
            </p:nvSpPr>
            <p:spPr>
              <a:xfrm>
                <a:off x="8701118" y="2643261"/>
                <a:ext cx="2715562" cy="2632709"/>
              </a:xfrm>
              <a:prstGeom prst="ellipse">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ngle1">
                <a:extLst>
                  <a:ext uri="{FF2B5EF4-FFF2-40B4-BE49-F238E27FC236}">
                    <a16:creationId xmlns:a16="http://schemas.microsoft.com/office/drawing/2014/main" id="{B35DC3E0-307E-487A-96FC-FB67409E3CA7}"/>
                  </a:ext>
                </a:extLst>
              </p:cNvPr>
              <p:cNvSpPr/>
              <p:nvPr/>
            </p:nvSpPr>
            <p:spPr>
              <a:xfrm>
                <a:off x="9360131" y="3882257"/>
                <a:ext cx="1307869" cy="1145903"/>
              </a:xfrm>
              <a:prstGeom prst="triangle">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ingle2">
                <a:extLst>
                  <a:ext uri="{FF2B5EF4-FFF2-40B4-BE49-F238E27FC236}">
                    <a16:creationId xmlns:a16="http://schemas.microsoft.com/office/drawing/2014/main" id="{F548EC35-19D3-4ACC-8994-51E91BE17E8D}"/>
                  </a:ext>
                </a:extLst>
              </p:cNvPr>
              <p:cNvSpPr/>
              <p:nvPr/>
            </p:nvSpPr>
            <p:spPr>
              <a:xfrm rot="5740230">
                <a:off x="8855826" y="3327442"/>
                <a:ext cx="1307869" cy="1145903"/>
              </a:xfrm>
              <a:prstGeom prst="triangle">
                <a:avLst/>
              </a:prstGeom>
              <a:solidFill>
                <a:srgbClr val="843C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ngle3">
                <a:extLst>
                  <a:ext uri="{FF2B5EF4-FFF2-40B4-BE49-F238E27FC236}">
                    <a16:creationId xmlns:a16="http://schemas.microsoft.com/office/drawing/2014/main" id="{6FC1F374-BAAB-4A88-A5A0-7BDE3A110E31}"/>
                  </a:ext>
                </a:extLst>
              </p:cNvPr>
              <p:cNvSpPr/>
              <p:nvPr/>
            </p:nvSpPr>
            <p:spPr>
              <a:xfrm rot="11719019">
                <a:off x="9538127" y="2878777"/>
                <a:ext cx="1307869" cy="1145903"/>
              </a:xfrm>
              <a:prstGeom prst="triangle">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ngle4">
                <a:extLst>
                  <a:ext uri="{FF2B5EF4-FFF2-40B4-BE49-F238E27FC236}">
                    <a16:creationId xmlns:a16="http://schemas.microsoft.com/office/drawing/2014/main" id="{486AC931-AF90-431A-AF98-2492F6D8AE29}"/>
                  </a:ext>
                </a:extLst>
              </p:cNvPr>
              <p:cNvSpPr/>
              <p:nvPr/>
            </p:nvSpPr>
            <p:spPr>
              <a:xfrm rot="16934745">
                <a:off x="9950503" y="3503073"/>
                <a:ext cx="1307869" cy="1145903"/>
              </a:xfrm>
              <a:prstGeom prst="triangle">
                <a:avLst/>
              </a:prstGeom>
              <a:solidFill>
                <a:srgbClr val="54823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ing">
              <a:extLst>
                <a:ext uri="{FF2B5EF4-FFF2-40B4-BE49-F238E27FC236}">
                  <a16:creationId xmlns:a16="http://schemas.microsoft.com/office/drawing/2014/main" id="{3D55EC55-C2B3-430B-A1B6-C3EBAE2319B9}"/>
                </a:ext>
              </a:extLst>
            </p:cNvPr>
            <p:cNvSpPr/>
            <p:nvPr/>
          </p:nvSpPr>
          <p:spPr>
            <a:xfrm>
              <a:off x="11419459" y="5454837"/>
              <a:ext cx="3481950" cy="348195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4">
            <a:extLst>
              <a:ext uri="{FF2B5EF4-FFF2-40B4-BE49-F238E27FC236}">
                <a16:creationId xmlns:a16="http://schemas.microsoft.com/office/drawing/2014/main" id="{28FCBCA9-93A9-418D-B2F4-5D5C2FEF3C02}"/>
              </a:ext>
            </a:extLst>
          </p:cNvPr>
          <p:cNvSpPr/>
          <p:nvPr/>
        </p:nvSpPr>
        <p:spPr>
          <a:xfrm>
            <a:off x="15184136" y="8936787"/>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8</a:t>
            </a:r>
          </a:p>
        </p:txBody>
      </p:sp>
      <p:sp>
        <p:nvSpPr>
          <p:cNvPr id="37" name="3">
            <a:extLst>
              <a:ext uri="{FF2B5EF4-FFF2-40B4-BE49-F238E27FC236}">
                <a16:creationId xmlns:a16="http://schemas.microsoft.com/office/drawing/2014/main" id="{1BE3223B-C4C2-4383-AD0D-1F61E41BAC23}"/>
              </a:ext>
            </a:extLst>
          </p:cNvPr>
          <p:cNvSpPr/>
          <p:nvPr/>
        </p:nvSpPr>
        <p:spPr>
          <a:xfrm rot="178223">
            <a:off x="14131509" y="5497142"/>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7</a:t>
            </a:r>
          </a:p>
        </p:txBody>
      </p:sp>
      <p:sp>
        <p:nvSpPr>
          <p:cNvPr id="38" name="1">
            <a:extLst>
              <a:ext uri="{FF2B5EF4-FFF2-40B4-BE49-F238E27FC236}">
                <a16:creationId xmlns:a16="http://schemas.microsoft.com/office/drawing/2014/main" id="{24DC2EAB-46F2-46DC-BBC9-D87A18A58913}"/>
              </a:ext>
            </a:extLst>
          </p:cNvPr>
          <p:cNvSpPr/>
          <p:nvPr/>
        </p:nvSpPr>
        <p:spPr>
          <a:xfrm>
            <a:off x="11262474" y="8994623"/>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5</a:t>
            </a:r>
          </a:p>
        </p:txBody>
      </p:sp>
      <p:sp>
        <p:nvSpPr>
          <p:cNvPr id="39" name="2">
            <a:extLst>
              <a:ext uri="{FF2B5EF4-FFF2-40B4-BE49-F238E27FC236}">
                <a16:creationId xmlns:a16="http://schemas.microsoft.com/office/drawing/2014/main" id="{186E5207-3A9F-4B32-B832-BEAA052640D8}"/>
              </a:ext>
            </a:extLst>
          </p:cNvPr>
          <p:cNvSpPr/>
          <p:nvPr/>
        </p:nvSpPr>
        <p:spPr>
          <a:xfrm rot="21428337">
            <a:off x="11335934" y="5837703"/>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6</a:t>
            </a:r>
          </a:p>
        </p:txBody>
      </p:sp>
    </p:spTree>
    <p:extLst>
      <p:ext uri="{BB962C8B-B14F-4D97-AF65-F5344CB8AC3E}">
        <p14:creationId xmlns:p14="http://schemas.microsoft.com/office/powerpoint/2010/main" val="173258424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C2A01-4F07-4B2D-B42A-A6ACB3F788F2}"/>
              </a:ext>
            </a:extLst>
          </p:cNvPr>
          <p:cNvSpPr>
            <a:spLocks noGrp="1"/>
          </p:cNvSpPr>
          <p:nvPr>
            <p:ph type="ctrTitle"/>
          </p:nvPr>
        </p:nvSpPr>
        <p:spPr>
          <a:xfrm>
            <a:off x="1194619" y="368709"/>
            <a:ext cx="9802761" cy="752168"/>
          </a:xfrm>
        </p:spPr>
        <p:txBody>
          <a:bodyPr>
            <a:normAutofit fontScale="90000"/>
          </a:bodyPr>
          <a:lstStyle/>
          <a:p>
            <a:r>
              <a:rPr lang="en-US" sz="4000" b="1" dirty="0">
                <a:latin typeface="Arial Black" panose="020B0A04020102020204" pitchFamily="34" charset="0"/>
              </a:rPr>
              <a:t>DIFFERENTIATED INSTRUCTION (DI)</a:t>
            </a:r>
          </a:p>
        </p:txBody>
      </p:sp>
      <p:sp>
        <p:nvSpPr>
          <p:cNvPr id="3" name="Subtitle 2">
            <a:extLst>
              <a:ext uri="{FF2B5EF4-FFF2-40B4-BE49-F238E27FC236}">
                <a16:creationId xmlns:a16="http://schemas.microsoft.com/office/drawing/2014/main" id="{212682B3-ED88-4B4D-ABFE-0050D2F420A9}"/>
              </a:ext>
            </a:extLst>
          </p:cNvPr>
          <p:cNvSpPr>
            <a:spLocks noGrp="1"/>
          </p:cNvSpPr>
          <p:nvPr>
            <p:ph type="subTitle" idx="1"/>
          </p:nvPr>
        </p:nvSpPr>
        <p:spPr>
          <a:xfrm>
            <a:off x="1524000" y="1629295"/>
            <a:ext cx="9144000" cy="4107828"/>
          </a:xfrm>
        </p:spPr>
        <p:txBody>
          <a:bodyPr>
            <a:normAutofit lnSpcReduction="10000"/>
          </a:bodyPr>
          <a:lstStyle/>
          <a:p>
            <a:pPr algn="just"/>
            <a:r>
              <a:rPr lang="en-US" sz="3600" b="1" dirty="0"/>
              <a:t>A teaching philosophy that recognizes students’ differences in readiness, interest, and learning style, adapts instruction to meet those needs.</a:t>
            </a:r>
          </a:p>
          <a:p>
            <a:pPr algn="l"/>
            <a:endParaRPr lang="en-US" sz="3600" b="1" dirty="0"/>
          </a:p>
          <a:p>
            <a:pPr algn="just"/>
            <a:r>
              <a:rPr lang="en-US" sz="3600" b="1" dirty="0"/>
              <a:t>The teacher recognizes the differences in those students and adjusts the teaching method to match those differences.</a:t>
            </a:r>
          </a:p>
        </p:txBody>
      </p:sp>
      <p:grpSp>
        <p:nvGrpSpPr>
          <p:cNvPr id="40" name="paginator">
            <a:extLst>
              <a:ext uri="{FF2B5EF4-FFF2-40B4-BE49-F238E27FC236}">
                <a16:creationId xmlns:a16="http://schemas.microsoft.com/office/drawing/2014/main" id="{44135DBF-2BBB-4A8D-AAAF-217A7CE4E6C9}"/>
              </a:ext>
            </a:extLst>
          </p:cNvPr>
          <p:cNvGrpSpPr/>
          <p:nvPr/>
        </p:nvGrpSpPr>
        <p:grpSpPr>
          <a:xfrm rot="10079584">
            <a:off x="11190028" y="5179696"/>
            <a:ext cx="3919258" cy="4042600"/>
            <a:chOff x="11190028" y="5179696"/>
            <a:chExt cx="3919258" cy="4042600"/>
          </a:xfrm>
        </p:grpSpPr>
        <p:grpSp>
          <p:nvGrpSpPr>
            <p:cNvPr id="41" name="Group 40">
              <a:extLst>
                <a:ext uri="{FF2B5EF4-FFF2-40B4-BE49-F238E27FC236}">
                  <a16:creationId xmlns:a16="http://schemas.microsoft.com/office/drawing/2014/main" id="{148CF1E6-5BF1-4B13-83E4-232E6A9BDC45}"/>
                </a:ext>
              </a:extLst>
            </p:cNvPr>
            <p:cNvGrpSpPr/>
            <p:nvPr/>
          </p:nvGrpSpPr>
          <p:grpSpPr>
            <a:xfrm rot="7104713">
              <a:off x="11128357" y="5241367"/>
              <a:ext cx="4042600" cy="3919258"/>
              <a:chOff x="8701118" y="2643261"/>
              <a:chExt cx="2715562" cy="2632709"/>
            </a:xfrm>
          </p:grpSpPr>
          <p:sp>
            <p:nvSpPr>
              <p:cNvPr id="43" name="Oval 42">
                <a:extLst>
                  <a:ext uri="{FF2B5EF4-FFF2-40B4-BE49-F238E27FC236}">
                    <a16:creationId xmlns:a16="http://schemas.microsoft.com/office/drawing/2014/main" id="{424598E8-A4FB-4E98-9AAC-BD55D55A2F39}"/>
                  </a:ext>
                </a:extLst>
              </p:cNvPr>
              <p:cNvSpPr/>
              <p:nvPr/>
            </p:nvSpPr>
            <p:spPr>
              <a:xfrm>
                <a:off x="8701118" y="2643261"/>
                <a:ext cx="2715562" cy="2632709"/>
              </a:xfrm>
              <a:prstGeom prst="ellipse">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ingle1">
                <a:extLst>
                  <a:ext uri="{FF2B5EF4-FFF2-40B4-BE49-F238E27FC236}">
                    <a16:creationId xmlns:a16="http://schemas.microsoft.com/office/drawing/2014/main" id="{2A476500-65E4-42C2-BD00-47EECC6B9099}"/>
                  </a:ext>
                </a:extLst>
              </p:cNvPr>
              <p:cNvSpPr/>
              <p:nvPr/>
            </p:nvSpPr>
            <p:spPr>
              <a:xfrm>
                <a:off x="9360131" y="3882257"/>
                <a:ext cx="1307869" cy="1145903"/>
              </a:xfrm>
              <a:prstGeom prst="triangle">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ingle2">
                <a:extLst>
                  <a:ext uri="{FF2B5EF4-FFF2-40B4-BE49-F238E27FC236}">
                    <a16:creationId xmlns:a16="http://schemas.microsoft.com/office/drawing/2014/main" id="{F1C5BB35-F458-46DD-A80F-A19D0560C6BC}"/>
                  </a:ext>
                </a:extLst>
              </p:cNvPr>
              <p:cNvSpPr/>
              <p:nvPr/>
            </p:nvSpPr>
            <p:spPr>
              <a:xfrm rot="5740230">
                <a:off x="8855826" y="3327442"/>
                <a:ext cx="1307869" cy="1145903"/>
              </a:xfrm>
              <a:prstGeom prst="triangle">
                <a:avLst/>
              </a:prstGeom>
              <a:solidFill>
                <a:srgbClr val="843C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ingle3">
                <a:extLst>
                  <a:ext uri="{FF2B5EF4-FFF2-40B4-BE49-F238E27FC236}">
                    <a16:creationId xmlns:a16="http://schemas.microsoft.com/office/drawing/2014/main" id="{335127D7-EA3F-4035-985F-0F5342849AE7}"/>
                  </a:ext>
                </a:extLst>
              </p:cNvPr>
              <p:cNvSpPr/>
              <p:nvPr/>
            </p:nvSpPr>
            <p:spPr>
              <a:xfrm rot="11719019">
                <a:off x="9538127" y="2878777"/>
                <a:ext cx="1307869" cy="1145903"/>
              </a:xfrm>
              <a:prstGeom prst="triangle">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ingle4">
                <a:extLst>
                  <a:ext uri="{FF2B5EF4-FFF2-40B4-BE49-F238E27FC236}">
                    <a16:creationId xmlns:a16="http://schemas.microsoft.com/office/drawing/2014/main" id="{D7E3806C-41CE-468E-8BD5-4976B16A2A1C}"/>
                  </a:ext>
                </a:extLst>
              </p:cNvPr>
              <p:cNvSpPr/>
              <p:nvPr/>
            </p:nvSpPr>
            <p:spPr>
              <a:xfrm rot="16934745">
                <a:off x="9950503" y="3503073"/>
                <a:ext cx="1307869" cy="1145903"/>
              </a:xfrm>
              <a:prstGeom prst="triangle">
                <a:avLst/>
              </a:prstGeom>
              <a:solidFill>
                <a:srgbClr val="54823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ring">
              <a:extLst>
                <a:ext uri="{FF2B5EF4-FFF2-40B4-BE49-F238E27FC236}">
                  <a16:creationId xmlns:a16="http://schemas.microsoft.com/office/drawing/2014/main" id="{43B1CDB5-9EAC-4E0C-AFD8-C41EFD461B41}"/>
                </a:ext>
              </a:extLst>
            </p:cNvPr>
            <p:cNvSpPr/>
            <p:nvPr/>
          </p:nvSpPr>
          <p:spPr>
            <a:xfrm>
              <a:off x="11419459" y="5454837"/>
              <a:ext cx="3481950" cy="348195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4">
            <a:extLst>
              <a:ext uri="{FF2B5EF4-FFF2-40B4-BE49-F238E27FC236}">
                <a16:creationId xmlns:a16="http://schemas.microsoft.com/office/drawing/2014/main" id="{F7A4A07E-2717-4E82-9225-60A805D4D110}"/>
              </a:ext>
            </a:extLst>
          </p:cNvPr>
          <p:cNvSpPr/>
          <p:nvPr/>
        </p:nvSpPr>
        <p:spPr>
          <a:xfrm>
            <a:off x="13680376" y="5294443"/>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8</a:t>
            </a:r>
          </a:p>
        </p:txBody>
      </p:sp>
      <p:sp>
        <p:nvSpPr>
          <p:cNvPr id="49" name="3">
            <a:extLst>
              <a:ext uri="{FF2B5EF4-FFF2-40B4-BE49-F238E27FC236}">
                <a16:creationId xmlns:a16="http://schemas.microsoft.com/office/drawing/2014/main" id="{F63FA54B-CFEE-496C-B210-ED9548DD5D0E}"/>
              </a:ext>
            </a:extLst>
          </p:cNvPr>
          <p:cNvSpPr/>
          <p:nvPr/>
        </p:nvSpPr>
        <p:spPr>
          <a:xfrm rot="178223">
            <a:off x="11330398" y="5885514"/>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7</a:t>
            </a:r>
          </a:p>
        </p:txBody>
      </p:sp>
      <p:sp>
        <p:nvSpPr>
          <p:cNvPr id="50" name="1">
            <a:extLst>
              <a:ext uri="{FF2B5EF4-FFF2-40B4-BE49-F238E27FC236}">
                <a16:creationId xmlns:a16="http://schemas.microsoft.com/office/drawing/2014/main" id="{B0F4B6A1-BBCF-4ED8-ADB3-90BE74BDC644}"/>
              </a:ext>
            </a:extLst>
          </p:cNvPr>
          <p:cNvSpPr/>
          <p:nvPr/>
        </p:nvSpPr>
        <p:spPr>
          <a:xfrm>
            <a:off x="14951980" y="8930908"/>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9</a:t>
            </a:r>
          </a:p>
        </p:txBody>
      </p:sp>
      <p:sp>
        <p:nvSpPr>
          <p:cNvPr id="51" name="2">
            <a:extLst>
              <a:ext uri="{FF2B5EF4-FFF2-40B4-BE49-F238E27FC236}">
                <a16:creationId xmlns:a16="http://schemas.microsoft.com/office/drawing/2014/main" id="{ABEDB5C9-09A1-4800-A6DE-73AE8E3F6B09}"/>
              </a:ext>
            </a:extLst>
          </p:cNvPr>
          <p:cNvSpPr/>
          <p:nvPr/>
        </p:nvSpPr>
        <p:spPr>
          <a:xfrm rot="21428337">
            <a:off x="11287317" y="9024492"/>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6</a:t>
            </a:r>
          </a:p>
        </p:txBody>
      </p:sp>
    </p:spTree>
    <p:extLst>
      <p:ext uri="{BB962C8B-B14F-4D97-AF65-F5344CB8AC3E}">
        <p14:creationId xmlns:p14="http://schemas.microsoft.com/office/powerpoint/2010/main" val="352440416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C2A01-4F07-4B2D-B42A-A6ACB3F788F2}"/>
              </a:ext>
            </a:extLst>
          </p:cNvPr>
          <p:cNvSpPr>
            <a:spLocks noGrp="1"/>
          </p:cNvSpPr>
          <p:nvPr>
            <p:ph type="ctrTitle"/>
          </p:nvPr>
        </p:nvSpPr>
        <p:spPr>
          <a:xfrm>
            <a:off x="1194619" y="368709"/>
            <a:ext cx="9802761" cy="752168"/>
          </a:xfrm>
        </p:spPr>
        <p:txBody>
          <a:bodyPr>
            <a:normAutofit/>
          </a:bodyPr>
          <a:lstStyle/>
          <a:p>
            <a:r>
              <a:rPr lang="en-US" sz="4000" b="1" dirty="0">
                <a:latin typeface="Arial Black" panose="020B0A04020102020204" pitchFamily="34" charset="0"/>
              </a:rPr>
              <a:t>INCLUSIVE EDUCATION (IE)</a:t>
            </a:r>
          </a:p>
        </p:txBody>
      </p:sp>
      <p:sp>
        <p:nvSpPr>
          <p:cNvPr id="3" name="Subtitle 2">
            <a:extLst>
              <a:ext uri="{FF2B5EF4-FFF2-40B4-BE49-F238E27FC236}">
                <a16:creationId xmlns:a16="http://schemas.microsoft.com/office/drawing/2014/main" id="{212682B3-ED88-4B4D-ABFE-0050D2F420A9}"/>
              </a:ext>
            </a:extLst>
          </p:cNvPr>
          <p:cNvSpPr>
            <a:spLocks noGrp="1"/>
          </p:cNvSpPr>
          <p:nvPr>
            <p:ph type="subTitle" idx="1"/>
          </p:nvPr>
        </p:nvSpPr>
        <p:spPr>
          <a:xfrm>
            <a:off x="1524000" y="1463522"/>
            <a:ext cx="9144000" cy="4273601"/>
          </a:xfrm>
        </p:spPr>
        <p:txBody>
          <a:bodyPr>
            <a:normAutofit/>
          </a:bodyPr>
          <a:lstStyle/>
          <a:p>
            <a:pPr algn="just"/>
            <a:r>
              <a:rPr lang="en-US" sz="3600" b="1" dirty="0"/>
              <a:t>An approach where all learners, regardless of ability, disability, background, or social class, are educated together in the same environment with equal opportunities to participate and succeed.</a:t>
            </a:r>
          </a:p>
        </p:txBody>
      </p:sp>
      <p:grpSp>
        <p:nvGrpSpPr>
          <p:cNvPr id="40" name="paginator">
            <a:extLst>
              <a:ext uri="{FF2B5EF4-FFF2-40B4-BE49-F238E27FC236}">
                <a16:creationId xmlns:a16="http://schemas.microsoft.com/office/drawing/2014/main" id="{DA0A03EC-A848-47CC-9E99-536AEB227BB3}"/>
              </a:ext>
            </a:extLst>
          </p:cNvPr>
          <p:cNvGrpSpPr/>
          <p:nvPr/>
        </p:nvGrpSpPr>
        <p:grpSpPr>
          <a:xfrm rot="4822785">
            <a:off x="11190028" y="5179696"/>
            <a:ext cx="3919258" cy="4042600"/>
            <a:chOff x="11190028" y="5179696"/>
            <a:chExt cx="3919258" cy="4042600"/>
          </a:xfrm>
        </p:grpSpPr>
        <p:grpSp>
          <p:nvGrpSpPr>
            <p:cNvPr id="41" name="Group 40">
              <a:extLst>
                <a:ext uri="{FF2B5EF4-FFF2-40B4-BE49-F238E27FC236}">
                  <a16:creationId xmlns:a16="http://schemas.microsoft.com/office/drawing/2014/main" id="{74EBF6FD-F432-4812-ACE3-B960601F7632}"/>
                </a:ext>
              </a:extLst>
            </p:cNvPr>
            <p:cNvGrpSpPr/>
            <p:nvPr/>
          </p:nvGrpSpPr>
          <p:grpSpPr>
            <a:xfrm rot="7104713">
              <a:off x="11128357" y="5241367"/>
              <a:ext cx="4042600" cy="3919258"/>
              <a:chOff x="8701118" y="2643261"/>
              <a:chExt cx="2715562" cy="2632709"/>
            </a:xfrm>
          </p:grpSpPr>
          <p:sp>
            <p:nvSpPr>
              <p:cNvPr id="43" name="Oval 42">
                <a:extLst>
                  <a:ext uri="{FF2B5EF4-FFF2-40B4-BE49-F238E27FC236}">
                    <a16:creationId xmlns:a16="http://schemas.microsoft.com/office/drawing/2014/main" id="{37DD96BC-9CE7-4A75-86B2-BCCDA72CD7BA}"/>
                  </a:ext>
                </a:extLst>
              </p:cNvPr>
              <p:cNvSpPr/>
              <p:nvPr/>
            </p:nvSpPr>
            <p:spPr>
              <a:xfrm>
                <a:off x="8701118" y="2643261"/>
                <a:ext cx="2715562" cy="2632709"/>
              </a:xfrm>
              <a:prstGeom prst="ellipse">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ingle1">
                <a:extLst>
                  <a:ext uri="{FF2B5EF4-FFF2-40B4-BE49-F238E27FC236}">
                    <a16:creationId xmlns:a16="http://schemas.microsoft.com/office/drawing/2014/main" id="{9C529FBC-DD94-4002-A7AB-58E8F59B7626}"/>
                  </a:ext>
                </a:extLst>
              </p:cNvPr>
              <p:cNvSpPr/>
              <p:nvPr/>
            </p:nvSpPr>
            <p:spPr>
              <a:xfrm>
                <a:off x="9360131" y="3882257"/>
                <a:ext cx="1307869" cy="1145903"/>
              </a:xfrm>
              <a:prstGeom prst="triangle">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ingle2">
                <a:extLst>
                  <a:ext uri="{FF2B5EF4-FFF2-40B4-BE49-F238E27FC236}">
                    <a16:creationId xmlns:a16="http://schemas.microsoft.com/office/drawing/2014/main" id="{856822A3-C0D2-4EA5-8DFD-796715946967}"/>
                  </a:ext>
                </a:extLst>
              </p:cNvPr>
              <p:cNvSpPr/>
              <p:nvPr/>
            </p:nvSpPr>
            <p:spPr>
              <a:xfrm rot="5740230">
                <a:off x="8855826" y="3327442"/>
                <a:ext cx="1307869" cy="1145903"/>
              </a:xfrm>
              <a:prstGeom prst="triangle">
                <a:avLst/>
              </a:prstGeom>
              <a:solidFill>
                <a:srgbClr val="843C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tingle3">
                <a:extLst>
                  <a:ext uri="{FF2B5EF4-FFF2-40B4-BE49-F238E27FC236}">
                    <a16:creationId xmlns:a16="http://schemas.microsoft.com/office/drawing/2014/main" id="{20CDDB21-BE21-44FC-AFC0-2A9A7CF5B241}"/>
                  </a:ext>
                </a:extLst>
              </p:cNvPr>
              <p:cNvSpPr/>
              <p:nvPr/>
            </p:nvSpPr>
            <p:spPr>
              <a:xfrm rot="11719019">
                <a:off x="9538127" y="2878777"/>
                <a:ext cx="1307869" cy="1145903"/>
              </a:xfrm>
              <a:prstGeom prst="triangle">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ingle4">
                <a:extLst>
                  <a:ext uri="{FF2B5EF4-FFF2-40B4-BE49-F238E27FC236}">
                    <a16:creationId xmlns:a16="http://schemas.microsoft.com/office/drawing/2014/main" id="{F32CAFF4-81D5-4BCD-8DAE-89373768EFC4}"/>
                  </a:ext>
                </a:extLst>
              </p:cNvPr>
              <p:cNvSpPr/>
              <p:nvPr/>
            </p:nvSpPr>
            <p:spPr>
              <a:xfrm rot="16934745">
                <a:off x="9950503" y="3503073"/>
                <a:ext cx="1307869" cy="1145903"/>
              </a:xfrm>
              <a:prstGeom prst="triangle">
                <a:avLst/>
              </a:prstGeom>
              <a:solidFill>
                <a:srgbClr val="54823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2" name="ring">
              <a:extLst>
                <a:ext uri="{FF2B5EF4-FFF2-40B4-BE49-F238E27FC236}">
                  <a16:creationId xmlns:a16="http://schemas.microsoft.com/office/drawing/2014/main" id="{CFC6E97E-C8DF-43CD-A219-B44556CBD99F}"/>
                </a:ext>
              </a:extLst>
            </p:cNvPr>
            <p:cNvSpPr/>
            <p:nvPr/>
          </p:nvSpPr>
          <p:spPr>
            <a:xfrm>
              <a:off x="11419459" y="5454837"/>
              <a:ext cx="3481950" cy="348195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8" name="4">
            <a:extLst>
              <a:ext uri="{FF2B5EF4-FFF2-40B4-BE49-F238E27FC236}">
                <a16:creationId xmlns:a16="http://schemas.microsoft.com/office/drawing/2014/main" id="{3B18375E-47AD-49E6-B2F1-039F444AB1E8}"/>
              </a:ext>
            </a:extLst>
          </p:cNvPr>
          <p:cNvSpPr/>
          <p:nvPr/>
        </p:nvSpPr>
        <p:spPr>
          <a:xfrm>
            <a:off x="11310172" y="5938280"/>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8</a:t>
            </a:r>
          </a:p>
        </p:txBody>
      </p:sp>
      <p:sp>
        <p:nvSpPr>
          <p:cNvPr id="49" name="3">
            <a:extLst>
              <a:ext uri="{FF2B5EF4-FFF2-40B4-BE49-F238E27FC236}">
                <a16:creationId xmlns:a16="http://schemas.microsoft.com/office/drawing/2014/main" id="{2D5A12C1-0EBE-4615-B425-E5C99D794A48}"/>
              </a:ext>
            </a:extLst>
          </p:cNvPr>
          <p:cNvSpPr/>
          <p:nvPr/>
        </p:nvSpPr>
        <p:spPr>
          <a:xfrm rot="178223">
            <a:off x="11326537" y="9159217"/>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7</a:t>
            </a:r>
          </a:p>
        </p:txBody>
      </p:sp>
      <p:sp>
        <p:nvSpPr>
          <p:cNvPr id="50" name="1">
            <a:extLst>
              <a:ext uri="{FF2B5EF4-FFF2-40B4-BE49-F238E27FC236}">
                <a16:creationId xmlns:a16="http://schemas.microsoft.com/office/drawing/2014/main" id="{A8B26A42-C8DF-43F9-99E5-9326F9B7C043}"/>
              </a:ext>
            </a:extLst>
          </p:cNvPr>
          <p:cNvSpPr/>
          <p:nvPr/>
        </p:nvSpPr>
        <p:spPr>
          <a:xfrm>
            <a:off x="15102261" y="5143247"/>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9</a:t>
            </a:r>
          </a:p>
        </p:txBody>
      </p:sp>
      <p:sp>
        <p:nvSpPr>
          <p:cNvPr id="51" name="2">
            <a:extLst>
              <a:ext uri="{FF2B5EF4-FFF2-40B4-BE49-F238E27FC236}">
                <a16:creationId xmlns:a16="http://schemas.microsoft.com/office/drawing/2014/main" id="{3BF7E907-0227-4109-821F-953007AB1601}"/>
              </a:ext>
            </a:extLst>
          </p:cNvPr>
          <p:cNvSpPr/>
          <p:nvPr/>
        </p:nvSpPr>
        <p:spPr>
          <a:xfrm rot="21428337">
            <a:off x="14946264" y="8964994"/>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10</a:t>
            </a:r>
          </a:p>
        </p:txBody>
      </p:sp>
    </p:spTree>
    <p:extLst>
      <p:ext uri="{BB962C8B-B14F-4D97-AF65-F5344CB8AC3E}">
        <p14:creationId xmlns:p14="http://schemas.microsoft.com/office/powerpoint/2010/main" val="205178116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5C2A01-4F07-4B2D-B42A-A6ACB3F788F2}"/>
              </a:ext>
            </a:extLst>
          </p:cNvPr>
          <p:cNvSpPr>
            <a:spLocks noGrp="1"/>
          </p:cNvSpPr>
          <p:nvPr>
            <p:ph type="ctrTitle"/>
          </p:nvPr>
        </p:nvSpPr>
        <p:spPr>
          <a:xfrm>
            <a:off x="1194619" y="368708"/>
            <a:ext cx="9802761" cy="1094813"/>
          </a:xfrm>
        </p:spPr>
        <p:txBody>
          <a:bodyPr>
            <a:normAutofit fontScale="90000"/>
          </a:bodyPr>
          <a:lstStyle/>
          <a:p>
            <a:r>
              <a:rPr lang="en-US" sz="4000" b="1" dirty="0">
                <a:latin typeface="Arial Black" panose="020B0A04020102020204" pitchFamily="34" charset="0"/>
              </a:rPr>
              <a:t>WHY DI &amp; IE MATTER IN NIGERIAN SECONDARY SCHOOLS</a:t>
            </a:r>
          </a:p>
        </p:txBody>
      </p:sp>
      <p:sp>
        <p:nvSpPr>
          <p:cNvPr id="3" name="Subtitle 2">
            <a:extLst>
              <a:ext uri="{FF2B5EF4-FFF2-40B4-BE49-F238E27FC236}">
                <a16:creationId xmlns:a16="http://schemas.microsoft.com/office/drawing/2014/main" id="{212682B3-ED88-4B4D-ABFE-0050D2F420A9}"/>
              </a:ext>
            </a:extLst>
          </p:cNvPr>
          <p:cNvSpPr>
            <a:spLocks noGrp="1"/>
          </p:cNvSpPr>
          <p:nvPr>
            <p:ph type="subTitle" idx="1"/>
          </p:nvPr>
        </p:nvSpPr>
        <p:spPr>
          <a:xfrm>
            <a:off x="1524000" y="1995055"/>
            <a:ext cx="9144000" cy="3742068"/>
          </a:xfrm>
        </p:spPr>
        <p:txBody>
          <a:bodyPr>
            <a:normAutofit/>
          </a:bodyPr>
          <a:lstStyle/>
          <a:p>
            <a:pPr marL="571500" indent="-571500" algn="l">
              <a:buFont typeface="Arial" panose="020B0604020202020204" pitchFamily="34" charset="0"/>
              <a:buChar char="•"/>
            </a:pPr>
            <a:r>
              <a:rPr lang="en-US" sz="3600" b="1" dirty="0"/>
              <a:t>Diversity in classrooms</a:t>
            </a:r>
          </a:p>
          <a:p>
            <a:pPr marL="571500" indent="-571500" algn="l">
              <a:buFont typeface="Arial" panose="020B0604020202020204" pitchFamily="34" charset="0"/>
              <a:buChar char="•"/>
            </a:pPr>
            <a:r>
              <a:rPr lang="en-US" sz="3600" b="1" dirty="0"/>
              <a:t>Learning gaps</a:t>
            </a:r>
          </a:p>
          <a:p>
            <a:pPr marL="571500" indent="-571500" algn="l">
              <a:buFont typeface="Arial" panose="020B0604020202020204" pitchFamily="34" charset="0"/>
              <a:buChar char="•"/>
            </a:pPr>
            <a:r>
              <a:rPr lang="en-US" sz="3600" b="1" dirty="0"/>
              <a:t>Special needs</a:t>
            </a:r>
          </a:p>
          <a:p>
            <a:pPr marL="571500" indent="-571500" algn="l">
              <a:buFont typeface="Arial" panose="020B0604020202020204" pitchFamily="34" charset="0"/>
              <a:buChar char="•"/>
            </a:pPr>
            <a:r>
              <a:rPr lang="en-US" sz="3600" b="1" dirty="0"/>
              <a:t>Equity</a:t>
            </a:r>
          </a:p>
        </p:txBody>
      </p:sp>
      <p:grpSp>
        <p:nvGrpSpPr>
          <p:cNvPr id="28" name="paginator">
            <a:extLst>
              <a:ext uri="{FF2B5EF4-FFF2-40B4-BE49-F238E27FC236}">
                <a16:creationId xmlns:a16="http://schemas.microsoft.com/office/drawing/2014/main" id="{3385E364-96D3-40B3-B16F-2BEE53050E1B}"/>
              </a:ext>
            </a:extLst>
          </p:cNvPr>
          <p:cNvGrpSpPr/>
          <p:nvPr/>
        </p:nvGrpSpPr>
        <p:grpSpPr>
          <a:xfrm>
            <a:off x="11190028" y="5179696"/>
            <a:ext cx="3919258" cy="4042600"/>
            <a:chOff x="11190028" y="5179696"/>
            <a:chExt cx="3919258" cy="4042600"/>
          </a:xfrm>
        </p:grpSpPr>
        <p:grpSp>
          <p:nvGrpSpPr>
            <p:cNvPr id="29" name="Group 28">
              <a:extLst>
                <a:ext uri="{FF2B5EF4-FFF2-40B4-BE49-F238E27FC236}">
                  <a16:creationId xmlns:a16="http://schemas.microsoft.com/office/drawing/2014/main" id="{B1951AC7-F1BC-4C96-8CD2-757CACA25188}"/>
                </a:ext>
              </a:extLst>
            </p:cNvPr>
            <p:cNvGrpSpPr/>
            <p:nvPr/>
          </p:nvGrpSpPr>
          <p:grpSpPr>
            <a:xfrm rot="7104713">
              <a:off x="11128357" y="5241367"/>
              <a:ext cx="4042600" cy="3919258"/>
              <a:chOff x="8701118" y="2643261"/>
              <a:chExt cx="2715562" cy="2632709"/>
            </a:xfrm>
          </p:grpSpPr>
          <p:sp>
            <p:nvSpPr>
              <p:cNvPr id="31" name="Oval 30">
                <a:extLst>
                  <a:ext uri="{FF2B5EF4-FFF2-40B4-BE49-F238E27FC236}">
                    <a16:creationId xmlns:a16="http://schemas.microsoft.com/office/drawing/2014/main" id="{FC3892FC-2E3A-41F3-9AD9-3310B0D61D67}"/>
                  </a:ext>
                </a:extLst>
              </p:cNvPr>
              <p:cNvSpPr/>
              <p:nvPr/>
            </p:nvSpPr>
            <p:spPr>
              <a:xfrm>
                <a:off x="8701118" y="2643261"/>
                <a:ext cx="2715562" cy="2632709"/>
              </a:xfrm>
              <a:prstGeom prst="ellipse">
                <a:avLst/>
              </a:prstGeom>
              <a:solidFill>
                <a:schemeClr val="tx1">
                  <a:alpha val="4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ingle1">
                <a:extLst>
                  <a:ext uri="{FF2B5EF4-FFF2-40B4-BE49-F238E27FC236}">
                    <a16:creationId xmlns:a16="http://schemas.microsoft.com/office/drawing/2014/main" id="{A40209EC-FE84-44BC-8CFB-1F55340B4A85}"/>
                  </a:ext>
                </a:extLst>
              </p:cNvPr>
              <p:cNvSpPr/>
              <p:nvPr/>
            </p:nvSpPr>
            <p:spPr>
              <a:xfrm>
                <a:off x="9360131" y="3882257"/>
                <a:ext cx="1307869" cy="1145903"/>
              </a:xfrm>
              <a:prstGeom prst="triangle">
                <a:avLst/>
              </a:prstGeom>
              <a:solidFill>
                <a:srgbClr val="C00000">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tingle2">
                <a:extLst>
                  <a:ext uri="{FF2B5EF4-FFF2-40B4-BE49-F238E27FC236}">
                    <a16:creationId xmlns:a16="http://schemas.microsoft.com/office/drawing/2014/main" id="{8C387A54-4142-4B07-8B2B-C10B1DDCB486}"/>
                  </a:ext>
                </a:extLst>
              </p:cNvPr>
              <p:cNvSpPr/>
              <p:nvPr/>
            </p:nvSpPr>
            <p:spPr>
              <a:xfrm rot="5740230">
                <a:off x="8855826" y="3327442"/>
                <a:ext cx="1307869" cy="1145903"/>
              </a:xfrm>
              <a:prstGeom prst="triangle">
                <a:avLst/>
              </a:prstGeom>
              <a:solidFill>
                <a:srgbClr val="843C0C">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tingle3">
                <a:extLst>
                  <a:ext uri="{FF2B5EF4-FFF2-40B4-BE49-F238E27FC236}">
                    <a16:creationId xmlns:a16="http://schemas.microsoft.com/office/drawing/2014/main" id="{CB56A78E-21AD-4605-B272-F23E5B91AED0}"/>
                  </a:ext>
                </a:extLst>
              </p:cNvPr>
              <p:cNvSpPr/>
              <p:nvPr/>
            </p:nvSpPr>
            <p:spPr>
              <a:xfrm rot="11719019">
                <a:off x="9538127" y="2878777"/>
                <a:ext cx="1307869" cy="1145903"/>
              </a:xfrm>
              <a:prstGeom prst="triangle">
                <a:avLst/>
              </a:prstGeom>
              <a:solidFill>
                <a:srgbClr val="FFC000">
                  <a:alpha val="31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ingle4">
                <a:extLst>
                  <a:ext uri="{FF2B5EF4-FFF2-40B4-BE49-F238E27FC236}">
                    <a16:creationId xmlns:a16="http://schemas.microsoft.com/office/drawing/2014/main" id="{08E2541D-8214-461F-B8F9-D95CEE619C5D}"/>
                  </a:ext>
                </a:extLst>
              </p:cNvPr>
              <p:cNvSpPr/>
              <p:nvPr/>
            </p:nvSpPr>
            <p:spPr>
              <a:xfrm rot="16934745">
                <a:off x="9950503" y="3503073"/>
                <a:ext cx="1307869" cy="1145903"/>
              </a:xfrm>
              <a:prstGeom prst="triangle">
                <a:avLst/>
              </a:prstGeom>
              <a:solidFill>
                <a:srgbClr val="548235">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0" name="ring">
              <a:extLst>
                <a:ext uri="{FF2B5EF4-FFF2-40B4-BE49-F238E27FC236}">
                  <a16:creationId xmlns:a16="http://schemas.microsoft.com/office/drawing/2014/main" id="{BBD261F0-3235-4432-B16D-1AE164404AC0}"/>
                </a:ext>
              </a:extLst>
            </p:cNvPr>
            <p:cNvSpPr/>
            <p:nvPr/>
          </p:nvSpPr>
          <p:spPr>
            <a:xfrm>
              <a:off x="11419459" y="5454837"/>
              <a:ext cx="3481950" cy="3481950"/>
            </a:xfrm>
            <a:prstGeom prst="ellipse">
              <a:avLst/>
            </a:prstGeom>
            <a:noFill/>
            <a:ln w="38100">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6" name="4">
            <a:extLst>
              <a:ext uri="{FF2B5EF4-FFF2-40B4-BE49-F238E27FC236}">
                <a16:creationId xmlns:a16="http://schemas.microsoft.com/office/drawing/2014/main" id="{6982C375-5E6F-469A-9E0F-128C48F3A689}"/>
              </a:ext>
            </a:extLst>
          </p:cNvPr>
          <p:cNvSpPr/>
          <p:nvPr/>
        </p:nvSpPr>
        <p:spPr>
          <a:xfrm>
            <a:off x="11184547" y="9106989"/>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8</a:t>
            </a:r>
          </a:p>
        </p:txBody>
      </p:sp>
      <p:sp>
        <p:nvSpPr>
          <p:cNvPr id="37" name="3">
            <a:extLst>
              <a:ext uri="{FF2B5EF4-FFF2-40B4-BE49-F238E27FC236}">
                <a16:creationId xmlns:a16="http://schemas.microsoft.com/office/drawing/2014/main" id="{3613166A-17B1-447F-9BB5-79D16C503934}"/>
              </a:ext>
            </a:extLst>
          </p:cNvPr>
          <p:cNvSpPr/>
          <p:nvPr/>
        </p:nvSpPr>
        <p:spPr>
          <a:xfrm rot="178223">
            <a:off x="15035902" y="9027969"/>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11</a:t>
            </a:r>
          </a:p>
        </p:txBody>
      </p:sp>
      <p:sp>
        <p:nvSpPr>
          <p:cNvPr id="38" name="1">
            <a:extLst>
              <a:ext uri="{FF2B5EF4-FFF2-40B4-BE49-F238E27FC236}">
                <a16:creationId xmlns:a16="http://schemas.microsoft.com/office/drawing/2014/main" id="{E30EBF7E-C871-4319-A2C2-B204D1BD1C7C}"/>
              </a:ext>
            </a:extLst>
          </p:cNvPr>
          <p:cNvSpPr/>
          <p:nvPr/>
        </p:nvSpPr>
        <p:spPr>
          <a:xfrm>
            <a:off x="11348711" y="5910320"/>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9</a:t>
            </a:r>
          </a:p>
        </p:txBody>
      </p:sp>
      <p:sp>
        <p:nvSpPr>
          <p:cNvPr id="39" name="2">
            <a:extLst>
              <a:ext uri="{FF2B5EF4-FFF2-40B4-BE49-F238E27FC236}">
                <a16:creationId xmlns:a16="http://schemas.microsoft.com/office/drawing/2014/main" id="{554625BD-AD02-44D1-AB08-B3A2582D23F1}"/>
              </a:ext>
            </a:extLst>
          </p:cNvPr>
          <p:cNvSpPr/>
          <p:nvPr/>
        </p:nvSpPr>
        <p:spPr>
          <a:xfrm rot="21428337">
            <a:off x="13920832" y="5430269"/>
            <a:ext cx="648393" cy="648393"/>
          </a:xfrm>
          <a:prstGeom prst="ellipse">
            <a:avLst/>
          </a:prstGeom>
          <a:solidFill>
            <a:schemeClr val="bg1">
              <a:lumMod val="75000"/>
            </a:schemeClr>
          </a:solidFill>
          <a:ln>
            <a:solidFill>
              <a:schemeClr val="bg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tx1"/>
                </a:solidFill>
                <a:latin typeface="Arial Black" panose="020B0A04020102020204" pitchFamily="34" charset="0"/>
              </a:rPr>
              <a:t>10</a:t>
            </a:r>
          </a:p>
        </p:txBody>
      </p:sp>
    </p:spTree>
    <p:extLst>
      <p:ext uri="{BB962C8B-B14F-4D97-AF65-F5344CB8AC3E}">
        <p14:creationId xmlns:p14="http://schemas.microsoft.com/office/powerpoint/2010/main" val="35046811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2104</TotalTime>
  <Words>1352</Words>
  <Application>Microsoft Office PowerPoint</Application>
  <PresentationFormat>Widescreen</PresentationFormat>
  <Paragraphs>344</Paragraphs>
  <Slides>40</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40</vt:i4>
      </vt:variant>
    </vt:vector>
  </HeadingPairs>
  <TitlesOfParts>
    <vt:vector size="45" baseType="lpstr">
      <vt:lpstr>Arial</vt:lpstr>
      <vt:lpstr>Arial Black</vt:lpstr>
      <vt:lpstr>Calibri</vt:lpstr>
      <vt:lpstr>Calibri Light</vt:lpstr>
      <vt:lpstr>Office Theme</vt:lpstr>
      <vt:lpstr>DIFFERENTIATED INSTRUCTION  AND  INCLUSIVE EDUCATION</vt:lpstr>
      <vt:lpstr>OPENING SCENARIO: TAIL FRIENDS</vt:lpstr>
      <vt:lpstr>THE PROBLEM</vt:lpstr>
      <vt:lpstr>THE PROBLEM: Ignored Reality</vt:lpstr>
      <vt:lpstr>OBJECTIVES</vt:lpstr>
      <vt:lpstr>KEY CONCEPTS</vt:lpstr>
      <vt:lpstr>DIFFERENTIATED INSTRUCTION (DI)</vt:lpstr>
      <vt:lpstr>INCLUSIVE EDUCATION (IE)</vt:lpstr>
      <vt:lpstr>WHY DI &amp; IE MATTER IN NIGERIAN SECONDARY SCHOOLS</vt:lpstr>
      <vt:lpstr>4 CORE STRATEGIES OF DI</vt:lpstr>
      <vt:lpstr>DIFFERENTIATING CONTENT</vt:lpstr>
      <vt:lpstr>DIFFERENTIATING PROCESS</vt:lpstr>
      <vt:lpstr>DIFFERENTIATING PRODUCT</vt:lpstr>
      <vt:lpstr>DIFFERENTIATING LEARNING  ENVIRONMENT</vt:lpstr>
      <vt:lpstr>INCLUSIVE EDUCATION (IE)</vt:lpstr>
      <vt:lpstr>USE CASES</vt:lpstr>
      <vt:lpstr>USE CASES</vt:lpstr>
      <vt:lpstr>USE CASES</vt:lpstr>
      <vt:lpstr>ILLUSTRATED CASES</vt:lpstr>
      <vt:lpstr>TAIL FRIENDS PERSONALITIES</vt:lpstr>
      <vt:lpstr>TAIL FRIENDS PERSONALITIES</vt:lpstr>
      <vt:lpstr>ILLUSTRATED CASES</vt:lpstr>
      <vt:lpstr>ILLUSTRATED CASES</vt:lpstr>
      <vt:lpstr>CHALLENGES SAAC TEACHERS FACE</vt:lpstr>
      <vt:lpstr>THE SOLUTIONS</vt:lpstr>
      <vt:lpstr>PRACTICAL TIPS FOR TEACHERS</vt:lpstr>
      <vt:lpstr>PRACTICAL TIPS FOR TEACHERS</vt:lpstr>
      <vt:lpstr>ONLINE RESOURCES</vt:lpstr>
      <vt:lpstr>Google Nano Banana</vt:lpstr>
      <vt:lpstr>Google Nano Banana</vt:lpstr>
      <vt:lpstr>Google Nano Banana</vt:lpstr>
      <vt:lpstr>Google Nano Banana</vt:lpstr>
      <vt:lpstr>Google Nano Banana</vt:lpstr>
      <vt:lpstr>Google Nano Banana</vt:lpstr>
      <vt:lpstr>ACTIVITY</vt:lpstr>
      <vt:lpstr>THE PLEDGE</vt:lpstr>
      <vt:lpstr>THE PLEDGE</vt:lpstr>
      <vt:lpstr>FATHERLY BLESSINGS</vt:lpstr>
      <vt:lpstr>CONCLUSION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DIFFERENTIATED INSTRUCTION  AND  INCLUSIVE EDUCATION</dc:title>
  <dc:creator>PC</dc:creator>
  <cp:lastModifiedBy>PC</cp:lastModifiedBy>
  <cp:revision>211</cp:revision>
  <dcterms:created xsi:type="dcterms:W3CDTF">2025-09-06T09:44:00Z</dcterms:created>
  <dcterms:modified xsi:type="dcterms:W3CDTF">2025-09-08T04:51:10Z</dcterms:modified>
</cp:coreProperties>
</file>